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6" r:id="rId17"/>
    <p:sldId id="271" r:id="rId18"/>
    <p:sldId id="272" r:id="rId19"/>
    <p:sldId id="273" r:id="rId20"/>
    <p:sldId id="274" r:id="rId21"/>
    <p:sldId id="275" r:id="rId22"/>
  </p:sldIdLst>
  <p:sldSz cx="24387175" cy="13716000"/>
  <p:notesSz cx="7004050" cy="9290050"/>
  <p:embeddedFontLst>
    <p:embeddedFont>
      <p:font typeface="IBM Plex Sans" panose="020B0503050203000203" pitchFamily="34" charset="0"/>
      <p:regular r:id="rId24"/>
      <p:bold r:id="rId25"/>
      <p:italic r:id="rId26"/>
      <p:boldItalic r:id="rId27"/>
    </p:embeddedFont>
    <p:embeddedFont>
      <p:font typeface="IBM Plex Sans Light" panose="020F030202020403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gMS02dvsnHmo5jDhnlDrKE9RZSa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60" d="100"/>
          <a:sy n="60" d="100"/>
        </p:scale>
        <p:origin x="80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7013" y="231775"/>
            <a:ext cx="6524625" cy="3670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11112" y="4152370"/>
            <a:ext cx="6555791" cy="4389314"/>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SzPts val="1400"/>
              <a:buNone/>
              <a:defRPr sz="1000" b="0" i="0" u="none" strike="noStrike" cap="none">
                <a:solidFill>
                  <a:schemeClr val="lt1"/>
                </a:solidFill>
                <a:latin typeface="IBM Plex Sans Light"/>
                <a:ea typeface="IBM Plex Sans Light"/>
                <a:cs typeface="IBM Plex Sans Light"/>
                <a:sym typeface="IBM Plex Sans Light"/>
              </a:defRPr>
            </a:lvl1pPr>
            <a:lvl2pPr marL="914400" marR="0" lvl="1" indent="-292100" algn="l" rtl="0">
              <a:lnSpc>
                <a:spcPct val="110000"/>
              </a:lnSpc>
              <a:spcBef>
                <a:spcPts val="0"/>
              </a:spcBef>
              <a:spcAft>
                <a:spcPts val="0"/>
              </a:spcAft>
              <a:buClr>
                <a:schemeClr val="lt1"/>
              </a:buClr>
              <a:buSzPts val="1000"/>
              <a:buFont typeface="Arial"/>
              <a:buChar char="•"/>
              <a:defRPr sz="1000" b="0" i="0" u="none" strike="noStrike" cap="none">
                <a:solidFill>
                  <a:schemeClr val="lt1"/>
                </a:solidFill>
                <a:latin typeface="IBM Plex Sans Light"/>
                <a:ea typeface="IBM Plex Sans Light"/>
                <a:cs typeface="IBM Plex Sans Light"/>
                <a:sym typeface="IBM Plex Sans Light"/>
              </a:defRPr>
            </a:lvl2pPr>
            <a:lvl3pPr marL="1371600" marR="0" lvl="2" indent="-292100" algn="l" rtl="0">
              <a:lnSpc>
                <a:spcPct val="110000"/>
              </a:lnSpc>
              <a:spcBef>
                <a:spcPts val="0"/>
              </a:spcBef>
              <a:spcAft>
                <a:spcPts val="0"/>
              </a:spcAft>
              <a:buClr>
                <a:schemeClr val="lt1"/>
              </a:buClr>
              <a:buSzPts val="1000"/>
              <a:buFont typeface="Arial"/>
              <a:buChar char="•"/>
              <a:defRPr sz="1000" b="0" i="0" u="none" strike="noStrike" cap="none">
                <a:solidFill>
                  <a:schemeClr val="lt1"/>
                </a:solidFill>
                <a:latin typeface="IBM Plex Sans Light"/>
                <a:ea typeface="IBM Plex Sans Light"/>
                <a:cs typeface="IBM Plex Sans Light"/>
                <a:sym typeface="IBM Plex Sans Light"/>
              </a:defRPr>
            </a:lvl3pPr>
            <a:lvl4pPr marL="1828800" marR="0" lvl="3" indent="-292100" algn="l" rtl="0">
              <a:lnSpc>
                <a:spcPct val="110000"/>
              </a:lnSpc>
              <a:spcBef>
                <a:spcPts val="0"/>
              </a:spcBef>
              <a:spcAft>
                <a:spcPts val="0"/>
              </a:spcAft>
              <a:buClr>
                <a:schemeClr val="lt1"/>
              </a:buClr>
              <a:buSzPts val="1000"/>
              <a:buFont typeface="Arial"/>
              <a:buChar char="•"/>
              <a:defRPr sz="1000" b="0" i="0" u="none" strike="noStrike" cap="none">
                <a:solidFill>
                  <a:schemeClr val="lt1"/>
                </a:solidFill>
                <a:latin typeface="IBM Plex Sans Light"/>
                <a:ea typeface="IBM Plex Sans Light"/>
                <a:cs typeface="IBM Plex Sans Light"/>
                <a:sym typeface="IBM Plex Sans Light"/>
              </a:defRPr>
            </a:lvl4pPr>
            <a:lvl5pPr marL="2286000" marR="0" lvl="4" indent="-355600" algn="l" rtl="0">
              <a:lnSpc>
                <a:spcPct val="100000"/>
              </a:lnSpc>
              <a:spcBef>
                <a:spcPts val="1600"/>
              </a:spcBef>
              <a:spcAft>
                <a:spcPts val="0"/>
              </a:spcAft>
              <a:buClr>
                <a:srgbClr val="000000"/>
              </a:buClr>
              <a:buSzPts val="2000"/>
              <a:buFont typeface="IBM Plex Sans Light"/>
              <a:buChar char="»"/>
              <a:defRPr sz="2000" b="0" i="0" u="none" strike="noStrike" cap="none">
                <a:solidFill>
                  <a:schemeClr val="lt1"/>
                </a:solidFill>
                <a:latin typeface="IBM Plex Sans Light"/>
                <a:ea typeface="IBM Plex Sans Light"/>
                <a:cs typeface="IBM Plex Sans Light"/>
                <a:sym typeface="IBM Plex Sans Light"/>
              </a:defRPr>
            </a:lvl5pPr>
            <a:lvl6pPr marL="2743200" marR="0" lvl="5" indent="-228600" algn="l" rtl="0">
              <a:spcBef>
                <a:spcPts val="0"/>
              </a:spcBef>
              <a:spcAft>
                <a:spcPts val="0"/>
              </a:spcAft>
              <a:buSzPts val="1400"/>
              <a:buNone/>
              <a:defRPr sz="3200" b="0" i="0" u="none" strike="noStrike" cap="none">
                <a:solidFill>
                  <a:schemeClr val="dk1"/>
                </a:solidFill>
                <a:latin typeface="IBM Plex Sans Light"/>
                <a:ea typeface="IBM Plex Sans Light"/>
                <a:cs typeface="IBM Plex Sans Light"/>
                <a:sym typeface="IBM Plex Sans Light"/>
              </a:defRPr>
            </a:lvl6pPr>
            <a:lvl7pPr marL="3200400" marR="0" lvl="6" indent="-228600" algn="l" rtl="0">
              <a:spcBef>
                <a:spcPts val="0"/>
              </a:spcBef>
              <a:spcAft>
                <a:spcPts val="0"/>
              </a:spcAft>
              <a:buSzPts val="1400"/>
              <a:buNone/>
              <a:defRPr sz="3200" b="0" i="0" u="none" strike="noStrike" cap="none">
                <a:solidFill>
                  <a:schemeClr val="dk1"/>
                </a:solidFill>
                <a:latin typeface="IBM Plex Sans Light"/>
                <a:ea typeface="IBM Plex Sans Light"/>
                <a:cs typeface="IBM Plex Sans Light"/>
                <a:sym typeface="IBM Plex Sans Light"/>
              </a:defRPr>
            </a:lvl7pPr>
            <a:lvl8pPr marL="3657600" marR="0" lvl="7" indent="-228600" algn="l" rtl="0">
              <a:spcBef>
                <a:spcPts val="0"/>
              </a:spcBef>
              <a:spcAft>
                <a:spcPts val="0"/>
              </a:spcAft>
              <a:buSzPts val="1400"/>
              <a:buNone/>
              <a:defRPr sz="3200" b="0" i="0" u="none" strike="noStrike" cap="none">
                <a:solidFill>
                  <a:schemeClr val="dk1"/>
                </a:solidFill>
                <a:latin typeface="IBM Plex Sans Light"/>
                <a:ea typeface="IBM Plex Sans Light"/>
                <a:cs typeface="IBM Plex Sans Light"/>
                <a:sym typeface="IBM Plex Sans Light"/>
              </a:defRPr>
            </a:lvl8pPr>
            <a:lvl9pPr marL="4114800" marR="0" lvl="8" indent="-228600" algn="l" rtl="0">
              <a:spcBef>
                <a:spcPts val="0"/>
              </a:spcBef>
              <a:spcAft>
                <a:spcPts val="0"/>
              </a:spcAft>
              <a:buSzPts val="1400"/>
              <a:buNone/>
              <a:defRPr sz="3200" b="0" i="0" u="none" strike="noStrike" cap="none">
                <a:solidFill>
                  <a:schemeClr val="dk1"/>
                </a:solidFill>
                <a:latin typeface="IBM Plex Sans Light"/>
                <a:ea typeface="IBM Plex Sans Light"/>
                <a:cs typeface="IBM Plex Sans Light"/>
                <a:sym typeface="IBM Plex Sans Light"/>
              </a:defRPr>
            </a:lvl9pPr>
          </a:lstStyle>
          <a:p>
            <a:endParaRPr/>
          </a:p>
        </p:txBody>
      </p:sp>
      <p:sp>
        <p:nvSpPr>
          <p:cNvPr id="5" name="Google Shape;5;n"/>
          <p:cNvSpPr txBox="1">
            <a:spLocks noGrp="1"/>
          </p:cNvSpPr>
          <p:nvPr>
            <p:ph type="sldNum" idx="12"/>
          </p:nvPr>
        </p:nvSpPr>
        <p:spPr>
          <a:xfrm>
            <a:off x="6434387" y="8844128"/>
            <a:ext cx="345533" cy="232251"/>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600" b="0" i="0" u="none" strike="noStrike" cap="none">
                <a:solidFill>
                  <a:schemeClr val="lt1"/>
                </a:solidFill>
                <a:latin typeface="IBM Plex Sans Light"/>
                <a:ea typeface="IBM Plex Sans Light"/>
                <a:cs typeface="IBM Plex Sans Light"/>
                <a:sym typeface="IBM Plex Sans Light"/>
              </a:rPr>
              <a:t>‹#›</a:t>
            </a:fld>
            <a:endParaRPr sz="600" b="0" i="0" u="none" strike="noStrike" cap="none">
              <a:solidFill>
                <a:schemeClr val="lt1"/>
              </a:solidFill>
              <a:latin typeface="IBM Plex Sans Light"/>
              <a:ea typeface="IBM Plex Sans Light"/>
              <a:cs typeface="IBM Plex Sans Light"/>
              <a:sym typeface="IBM Plex Sans Light"/>
            </a:endParaRPr>
          </a:p>
        </p:txBody>
      </p:sp>
      <p:sp>
        <p:nvSpPr>
          <p:cNvPr id="6" name="Google Shape;6;n"/>
          <p:cNvSpPr txBox="1">
            <a:spLocks noGrp="1"/>
          </p:cNvSpPr>
          <p:nvPr>
            <p:ph type="ftr" idx="11"/>
          </p:nvPr>
        </p:nvSpPr>
        <p:spPr>
          <a:xfrm>
            <a:off x="224130" y="8844128"/>
            <a:ext cx="3735493" cy="232251"/>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600" b="0" i="0" u="none" strike="noStrike" cap="none">
                <a:solidFill>
                  <a:schemeClr val="lt1"/>
                </a:solidFill>
                <a:latin typeface="IBM Plex Sans Light"/>
                <a:ea typeface="IBM Plex Sans Light"/>
                <a:cs typeface="IBM Plex Sans Light"/>
                <a:sym typeface="IBM Plex Sans Light"/>
              </a:defRPr>
            </a:lvl1pPr>
            <a:lvl2pPr marR="0" lvl="1" algn="l" rtl="0">
              <a:spcBef>
                <a:spcPts val="0"/>
              </a:spcBef>
              <a:spcAft>
                <a:spcPts val="0"/>
              </a:spcAft>
              <a:buSzPts val="1400"/>
              <a:buNone/>
              <a:defRPr sz="3600" b="0" i="0" u="none" strike="noStrike" cap="none">
                <a:solidFill>
                  <a:schemeClr val="dk1"/>
                </a:solidFill>
                <a:latin typeface="IBM Plex Sans Light"/>
                <a:ea typeface="IBM Plex Sans Light"/>
                <a:cs typeface="IBM Plex Sans Light"/>
                <a:sym typeface="IBM Plex Sans Light"/>
              </a:defRPr>
            </a:lvl2pPr>
            <a:lvl3pPr marR="0" lvl="2" algn="l" rtl="0">
              <a:spcBef>
                <a:spcPts val="0"/>
              </a:spcBef>
              <a:spcAft>
                <a:spcPts val="0"/>
              </a:spcAft>
              <a:buSzPts val="1400"/>
              <a:buNone/>
              <a:defRPr sz="3600" b="0" i="0" u="none" strike="noStrike" cap="none">
                <a:solidFill>
                  <a:schemeClr val="dk1"/>
                </a:solidFill>
                <a:latin typeface="IBM Plex Sans Light"/>
                <a:ea typeface="IBM Plex Sans Light"/>
                <a:cs typeface="IBM Plex Sans Light"/>
                <a:sym typeface="IBM Plex Sans Light"/>
              </a:defRPr>
            </a:lvl3pPr>
            <a:lvl4pPr marR="0" lvl="3" algn="l" rtl="0">
              <a:spcBef>
                <a:spcPts val="0"/>
              </a:spcBef>
              <a:spcAft>
                <a:spcPts val="0"/>
              </a:spcAft>
              <a:buSzPts val="1400"/>
              <a:buNone/>
              <a:defRPr sz="3600" b="0" i="0" u="none" strike="noStrike" cap="none">
                <a:solidFill>
                  <a:schemeClr val="dk1"/>
                </a:solidFill>
                <a:latin typeface="IBM Plex Sans Light"/>
                <a:ea typeface="IBM Plex Sans Light"/>
                <a:cs typeface="IBM Plex Sans Light"/>
                <a:sym typeface="IBM Plex Sans Light"/>
              </a:defRPr>
            </a:lvl4pPr>
            <a:lvl5pPr marR="0" lvl="4" algn="l" rtl="0">
              <a:spcBef>
                <a:spcPts val="0"/>
              </a:spcBef>
              <a:spcAft>
                <a:spcPts val="0"/>
              </a:spcAft>
              <a:buSzPts val="1400"/>
              <a:buNone/>
              <a:defRPr sz="3600" b="0" i="0" u="none" strike="noStrike" cap="none">
                <a:solidFill>
                  <a:schemeClr val="dk1"/>
                </a:solidFill>
                <a:latin typeface="IBM Plex Sans Light"/>
                <a:ea typeface="IBM Plex Sans Light"/>
                <a:cs typeface="IBM Plex Sans Light"/>
                <a:sym typeface="IBM Plex Sans Light"/>
              </a:defRPr>
            </a:lvl5pPr>
            <a:lvl6pPr marR="0" lvl="5" algn="l" rtl="0">
              <a:spcBef>
                <a:spcPts val="0"/>
              </a:spcBef>
              <a:spcAft>
                <a:spcPts val="0"/>
              </a:spcAft>
              <a:buSzPts val="1400"/>
              <a:buNone/>
              <a:defRPr sz="3600" b="0" i="0" u="none" strike="noStrike" cap="none">
                <a:solidFill>
                  <a:schemeClr val="dk1"/>
                </a:solidFill>
                <a:latin typeface="IBM Plex Sans Light"/>
                <a:ea typeface="IBM Plex Sans Light"/>
                <a:cs typeface="IBM Plex Sans Light"/>
                <a:sym typeface="IBM Plex Sans Light"/>
              </a:defRPr>
            </a:lvl6pPr>
            <a:lvl7pPr marR="0" lvl="6" algn="l" rtl="0">
              <a:spcBef>
                <a:spcPts val="0"/>
              </a:spcBef>
              <a:spcAft>
                <a:spcPts val="0"/>
              </a:spcAft>
              <a:buSzPts val="1400"/>
              <a:buNone/>
              <a:defRPr sz="3600" b="0" i="0" u="none" strike="noStrike" cap="none">
                <a:solidFill>
                  <a:schemeClr val="dk1"/>
                </a:solidFill>
                <a:latin typeface="IBM Plex Sans Light"/>
                <a:ea typeface="IBM Plex Sans Light"/>
                <a:cs typeface="IBM Plex Sans Light"/>
                <a:sym typeface="IBM Plex Sans Light"/>
              </a:defRPr>
            </a:lvl7pPr>
            <a:lvl8pPr marR="0" lvl="7" algn="l" rtl="0">
              <a:spcBef>
                <a:spcPts val="0"/>
              </a:spcBef>
              <a:spcAft>
                <a:spcPts val="0"/>
              </a:spcAft>
              <a:buSzPts val="1400"/>
              <a:buNone/>
              <a:defRPr sz="3600" b="0" i="0" u="none" strike="noStrike" cap="none">
                <a:solidFill>
                  <a:schemeClr val="dk1"/>
                </a:solidFill>
                <a:latin typeface="IBM Plex Sans Light"/>
                <a:ea typeface="IBM Plex Sans Light"/>
                <a:cs typeface="IBM Plex Sans Light"/>
                <a:sym typeface="IBM Plex Sans Light"/>
              </a:defRPr>
            </a:lvl8pPr>
            <a:lvl9pPr marR="0" lvl="8" algn="l" rtl="0">
              <a:spcBef>
                <a:spcPts val="0"/>
              </a:spcBef>
              <a:spcAft>
                <a:spcPts val="0"/>
              </a:spcAft>
              <a:buSzPts val="1400"/>
              <a:buNone/>
              <a:defRPr sz="3600" b="0" i="0" u="none" strike="noStrike" cap="none">
                <a:solidFill>
                  <a:schemeClr val="dk1"/>
                </a:solidFill>
                <a:latin typeface="IBM Plex Sans Light"/>
                <a:ea typeface="IBM Plex Sans Light"/>
                <a:cs typeface="IBM Plex Sans Light"/>
                <a:sym typeface="IBM Plex Sans Light"/>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Font typeface="IBM Plex Sans Light"/>
              <a:buNone/>
            </a:pPr>
            <a:endParaRPr/>
          </a:p>
        </p:txBody>
      </p:sp>
      <p:sp>
        <p:nvSpPr>
          <p:cNvPr id="420" name="Google Shape;42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Font typeface="IBM Plex Sans Light"/>
              <a:buNone/>
            </a:pPr>
            <a:endParaRPr dirty="0"/>
          </a:p>
        </p:txBody>
      </p:sp>
      <p:sp>
        <p:nvSpPr>
          <p:cNvPr id="563" name="Google Shape;56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1:notes"/>
          <p:cNvSpPr txBox="1">
            <a:spLocks noGrp="1"/>
          </p:cNvSpPr>
          <p:nvPr>
            <p:ph type="body" idx="1"/>
          </p:nvPr>
        </p:nvSpPr>
        <p:spPr>
          <a:xfrm>
            <a:off x="211112" y="4152370"/>
            <a:ext cx="6555791" cy="4389314"/>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01" name="Google Shape;601;p11:notes"/>
          <p:cNvSpPr>
            <a:spLocks noGrp="1" noRot="1" noChangeAspect="1"/>
          </p:cNvSpPr>
          <p:nvPr>
            <p:ph type="sldImg" idx="2"/>
          </p:nvPr>
        </p:nvSpPr>
        <p:spPr>
          <a:xfrm>
            <a:off x="227013" y="231775"/>
            <a:ext cx="6524625" cy="3670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Font typeface="IBM Plex Sans Light"/>
              <a:buNone/>
            </a:pPr>
            <a:endParaRPr/>
          </a:p>
        </p:txBody>
      </p:sp>
      <p:sp>
        <p:nvSpPr>
          <p:cNvPr id="610" name="Google Shape;61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13:notes"/>
          <p:cNvSpPr txBox="1">
            <a:spLocks noGrp="1"/>
          </p:cNvSpPr>
          <p:nvPr>
            <p:ph type="body" idx="1"/>
          </p:nvPr>
        </p:nvSpPr>
        <p:spPr>
          <a:xfrm>
            <a:off x="211112" y="4152370"/>
            <a:ext cx="6555791" cy="4389314"/>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20" name="Google Shape;620;p13:notes"/>
          <p:cNvSpPr>
            <a:spLocks noGrp="1" noRot="1" noChangeAspect="1"/>
          </p:cNvSpPr>
          <p:nvPr>
            <p:ph type="sldImg" idx="2"/>
          </p:nvPr>
        </p:nvSpPr>
        <p:spPr>
          <a:xfrm>
            <a:off x="227013" y="231775"/>
            <a:ext cx="6524625" cy="3670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Font typeface="IBM Plex Sans Light"/>
              <a:buNone/>
            </a:pPr>
            <a:endParaRPr/>
          </a:p>
        </p:txBody>
      </p:sp>
      <p:sp>
        <p:nvSpPr>
          <p:cNvPr id="628" name="Google Shape;6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Font typeface="IBM Plex Sans Light"/>
              <a:buNone/>
            </a:pPr>
            <a:endParaRPr/>
          </a:p>
        </p:txBody>
      </p:sp>
      <p:sp>
        <p:nvSpPr>
          <p:cNvPr id="658" name="Google Shape;65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16:notes"/>
          <p:cNvSpPr>
            <a:spLocks noGrp="1" noRot="1" noChangeAspect="1"/>
          </p:cNvSpPr>
          <p:nvPr>
            <p:ph type="sldImg" idx="2"/>
          </p:nvPr>
        </p:nvSpPr>
        <p:spPr>
          <a:xfrm>
            <a:off x="206375" y="228600"/>
            <a:ext cx="6419850" cy="36115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p16:notes"/>
          <p:cNvSpPr txBox="1">
            <a:spLocks noGrp="1"/>
          </p:cNvSpPr>
          <p:nvPr>
            <p:ph type="body" idx="1"/>
          </p:nvPr>
        </p:nvSpPr>
        <p:spPr>
          <a:xfrm>
            <a:off x="211112" y="4152370"/>
            <a:ext cx="6555791" cy="4389314"/>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en-US">
                <a:latin typeface="IBM Plex Sans Light"/>
                <a:ea typeface="IBM Plex Sans Light"/>
                <a:cs typeface="IBM Plex Sans Light"/>
                <a:sym typeface="IBM Plex Sans Light"/>
              </a:rPr>
              <a:t>So how does decision automation work?</a:t>
            </a:r>
            <a:endParaRPr/>
          </a:p>
          <a:p>
            <a:pPr marL="0" lvl="0" indent="0" algn="l" rtl="0">
              <a:lnSpc>
                <a:spcPct val="110000"/>
              </a:lnSpc>
              <a:spcBef>
                <a:spcPts val="0"/>
              </a:spcBef>
              <a:spcAft>
                <a:spcPts val="0"/>
              </a:spcAft>
              <a:buNone/>
            </a:pPr>
            <a:endParaRPr>
              <a:latin typeface="IBM Plex Sans Light"/>
              <a:ea typeface="IBM Plex Sans Light"/>
              <a:cs typeface="IBM Plex Sans Light"/>
              <a:sym typeface="IBM Plex Sans Light"/>
            </a:endParaRPr>
          </a:p>
          <a:p>
            <a:pPr marL="0" lvl="0" indent="0" algn="l" rtl="0">
              <a:lnSpc>
                <a:spcPct val="110000"/>
              </a:lnSpc>
              <a:spcBef>
                <a:spcPts val="0"/>
              </a:spcBef>
              <a:spcAft>
                <a:spcPts val="0"/>
              </a:spcAft>
              <a:buNone/>
            </a:pPr>
            <a:r>
              <a:rPr lang="en-US">
                <a:latin typeface="IBM Plex Sans Light"/>
                <a:ea typeface="IBM Plex Sans Light"/>
                <a:cs typeface="IBM Plex Sans Light"/>
                <a:sym typeface="IBM Plex Sans Light"/>
              </a:rPr>
              <a:t>Decision automation decouples business logic from the application.  This allows it to be modified outside the application.  Business users can build and updated decisions with language rules, models or tables.</a:t>
            </a:r>
            <a:endParaRPr/>
          </a:p>
          <a:p>
            <a:pPr marL="0" lvl="0" indent="0" algn="l" rtl="0">
              <a:lnSpc>
                <a:spcPct val="110000"/>
              </a:lnSpc>
              <a:spcBef>
                <a:spcPts val="0"/>
              </a:spcBef>
              <a:spcAft>
                <a:spcPts val="0"/>
              </a:spcAft>
              <a:buNone/>
            </a:pPr>
            <a:r>
              <a:rPr lang="en-US">
                <a:latin typeface="IBM Plex Sans Light"/>
                <a:ea typeface="IBM Plex Sans Light"/>
                <a:cs typeface="IBM Plex Sans Light"/>
                <a:sym typeface="IBM Plex Sans Light"/>
              </a:rPr>
              <a:t>You can combine analytical insights with business rules using machine learning to anticipate changing conditions</a:t>
            </a:r>
            <a:endParaRPr/>
          </a:p>
          <a:p>
            <a:pPr marL="0" lvl="0" indent="0" algn="l" rtl="0">
              <a:lnSpc>
                <a:spcPct val="110000"/>
              </a:lnSpc>
              <a:spcBef>
                <a:spcPts val="0"/>
              </a:spcBef>
              <a:spcAft>
                <a:spcPts val="0"/>
              </a:spcAft>
              <a:buNone/>
            </a:pPr>
            <a:r>
              <a:rPr lang="en-US">
                <a:latin typeface="IBM Plex Sans Light"/>
                <a:ea typeface="IBM Plex Sans Light"/>
                <a:cs typeface="IBM Plex Sans Light"/>
                <a:sym typeface="IBM Plex Sans Light"/>
              </a:rPr>
              <a:t>And decision history is surfaced, allowing for straightforward, easy tracking</a:t>
            </a:r>
            <a:endParaRPr/>
          </a:p>
          <a:p>
            <a:pPr marL="0" lvl="0" indent="0" algn="l" rtl="0">
              <a:lnSpc>
                <a:spcPct val="110000"/>
              </a:lnSpc>
              <a:spcBef>
                <a:spcPts val="0"/>
              </a:spcBef>
              <a:spcAft>
                <a:spcPts val="0"/>
              </a:spcAft>
              <a:buNone/>
            </a:pPr>
            <a:endParaRPr>
              <a:latin typeface="IBM Plex Sans Light"/>
              <a:ea typeface="IBM Plex Sans Light"/>
              <a:cs typeface="IBM Plex Sans Light"/>
              <a:sym typeface="IBM Plex Sans Light"/>
            </a:endParaRPr>
          </a:p>
          <a:p>
            <a:pPr marL="0" lvl="0" indent="0" algn="l" rtl="0">
              <a:lnSpc>
                <a:spcPct val="110000"/>
              </a:lnSpc>
              <a:spcBef>
                <a:spcPts val="0"/>
              </a:spcBef>
              <a:spcAft>
                <a:spcPts val="0"/>
              </a:spcAft>
              <a:buNone/>
            </a:pPr>
            <a:r>
              <a:rPr lang="en-US">
                <a:latin typeface="IBM Plex Sans Light"/>
                <a:ea typeface="IBM Plex Sans Light"/>
                <a:cs typeface="IBM Plex Sans Light"/>
                <a:sym typeface="IBM Plex Sans Light"/>
              </a:rPr>
              <a:t>With decision automation, </a:t>
            </a:r>
            <a:endParaRPr/>
          </a:p>
          <a:p>
            <a:pPr marL="0" lvl="0" indent="0" algn="l" rtl="0">
              <a:lnSpc>
                <a:spcPct val="110000"/>
              </a:lnSpc>
              <a:spcBef>
                <a:spcPts val="0"/>
              </a:spcBef>
              <a:spcAft>
                <a:spcPts val="0"/>
              </a:spcAft>
              <a:buNone/>
            </a:pPr>
            <a:r>
              <a:rPr lang="en-US">
                <a:latin typeface="IBM Plex Sans Light"/>
                <a:ea typeface="IBM Plex Sans Light"/>
                <a:cs typeface="IBM Plex Sans Light"/>
                <a:sym typeface="IBM Plex Sans Light"/>
              </a:rPr>
              <a:t>Updating decisions is faster. Decisions can be changed with zero down time, in seconds, not months</a:t>
            </a:r>
            <a:endParaRPr/>
          </a:p>
          <a:p>
            <a:pPr marL="0" lvl="0" indent="0" algn="l" rtl="0">
              <a:lnSpc>
                <a:spcPct val="110000"/>
              </a:lnSpc>
              <a:spcBef>
                <a:spcPts val="0"/>
              </a:spcBef>
              <a:spcAft>
                <a:spcPts val="0"/>
              </a:spcAft>
              <a:buNone/>
            </a:pPr>
            <a:r>
              <a:rPr lang="en-US">
                <a:latin typeface="IBM Plex Sans Light"/>
                <a:ea typeface="IBM Plex Sans Light"/>
                <a:cs typeface="IBM Plex Sans Light"/>
                <a:sym typeface="IBM Plex Sans Light"/>
              </a:rPr>
              <a:t>Application code requires less frequent updates, there is reduced risk of errors and faster time to market as </a:t>
            </a:r>
            <a:endParaRPr/>
          </a:p>
          <a:p>
            <a:pPr marL="0" lvl="0" indent="0" algn="l" rtl="0">
              <a:lnSpc>
                <a:spcPct val="110000"/>
              </a:lnSpc>
              <a:spcBef>
                <a:spcPts val="0"/>
              </a:spcBef>
              <a:spcAft>
                <a:spcPts val="0"/>
              </a:spcAft>
              <a:buNone/>
            </a:pPr>
            <a:r>
              <a:rPr lang="en-US">
                <a:latin typeface="IBM Plex Sans Light"/>
                <a:ea typeface="IBM Plex Sans Light"/>
                <a:cs typeface="IBM Plex Sans Light"/>
                <a:sym typeface="IBM Plex Sans Light"/>
              </a:rPr>
              <a:t>decision services are independent from every application</a:t>
            </a:r>
            <a:endParaRPr/>
          </a:p>
        </p:txBody>
      </p:sp>
      <p:sp>
        <p:nvSpPr>
          <p:cNvPr id="668" name="Google Shape;668;p16:notes"/>
          <p:cNvSpPr txBox="1">
            <a:spLocks noGrp="1"/>
          </p:cNvSpPr>
          <p:nvPr>
            <p:ph type="sldNum" idx="12"/>
          </p:nvPr>
        </p:nvSpPr>
        <p:spPr>
          <a:xfrm>
            <a:off x="6434387" y="8844128"/>
            <a:ext cx="345533" cy="232251"/>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17</a:t>
            </a:fld>
            <a:endParaRPr/>
          </a:p>
        </p:txBody>
      </p:sp>
      <p:sp>
        <p:nvSpPr>
          <p:cNvPr id="669" name="Google Shape;669;p16:notes"/>
          <p:cNvSpPr txBox="1">
            <a:spLocks noGrp="1"/>
          </p:cNvSpPr>
          <p:nvPr>
            <p:ph type="ftr" idx="11"/>
          </p:nvPr>
        </p:nvSpPr>
        <p:spPr>
          <a:xfrm>
            <a:off x="224130" y="8844128"/>
            <a:ext cx="3735493" cy="232251"/>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Footer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17:notes"/>
          <p:cNvSpPr>
            <a:spLocks noGrp="1" noRot="1" noChangeAspect="1"/>
          </p:cNvSpPr>
          <p:nvPr>
            <p:ph type="sldImg" idx="2"/>
          </p:nvPr>
        </p:nvSpPr>
        <p:spPr>
          <a:xfrm>
            <a:off x="206375" y="228600"/>
            <a:ext cx="6419850" cy="36115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17:notes"/>
          <p:cNvSpPr txBox="1">
            <a:spLocks noGrp="1"/>
          </p:cNvSpPr>
          <p:nvPr>
            <p:ph type="body" idx="1"/>
          </p:nvPr>
        </p:nvSpPr>
        <p:spPr>
          <a:xfrm>
            <a:off x="211112" y="4152370"/>
            <a:ext cx="6555791" cy="4389314"/>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chemeClr val="accent1"/>
              </a:buClr>
              <a:buSzPts val="1600"/>
              <a:buFont typeface="IBM Plex Sans Light"/>
              <a:buNone/>
            </a:pPr>
            <a:r>
              <a:rPr lang="en-US" sz="1600">
                <a:solidFill>
                  <a:schemeClr val="accent1"/>
                </a:solidFill>
              </a:rPr>
              <a:t>Decision automation </a:t>
            </a:r>
            <a:r>
              <a:rPr lang="en-US" sz="1600"/>
              <a:t>is the art and science of </a:t>
            </a:r>
            <a:r>
              <a:rPr lang="en-US" sz="1600">
                <a:solidFill>
                  <a:schemeClr val="accent1"/>
                </a:solidFill>
              </a:rPr>
              <a:t>externalizing business decisions</a:t>
            </a:r>
            <a:r>
              <a:rPr lang="en-US" sz="1600"/>
              <a:t> in the enterprise</a:t>
            </a:r>
            <a:endParaRPr/>
          </a:p>
          <a:p>
            <a:pPr marL="0" marR="0" lvl="0" indent="0" algn="l" rtl="0">
              <a:lnSpc>
                <a:spcPct val="110000"/>
              </a:lnSpc>
              <a:spcBef>
                <a:spcPts val="0"/>
              </a:spcBef>
              <a:spcAft>
                <a:spcPts val="0"/>
              </a:spcAft>
              <a:buClr>
                <a:schemeClr val="lt1"/>
              </a:buClr>
              <a:buSzPts val="1600"/>
              <a:buFont typeface="IBM Plex Sans Light"/>
              <a:buNone/>
            </a:pPr>
            <a:endParaRPr sz="1600">
              <a:latin typeface="IBM Plex Sans Light"/>
              <a:ea typeface="IBM Plex Sans Light"/>
              <a:cs typeface="IBM Plex Sans Light"/>
              <a:sym typeface="IBM Plex Sans Light"/>
            </a:endParaRPr>
          </a:p>
          <a:p>
            <a:pPr marL="0" marR="0" lvl="0" indent="0" algn="l" rtl="0">
              <a:lnSpc>
                <a:spcPct val="110000"/>
              </a:lnSpc>
              <a:spcBef>
                <a:spcPts val="0"/>
              </a:spcBef>
              <a:spcAft>
                <a:spcPts val="0"/>
              </a:spcAft>
              <a:buClr>
                <a:schemeClr val="lt1"/>
              </a:buClr>
              <a:buSzPts val="1600"/>
              <a:buFont typeface="IBM Plex Sans Light"/>
              <a:buNone/>
            </a:pPr>
            <a:r>
              <a:rPr lang="en-US" sz="1600">
                <a:latin typeface="IBM Plex Sans Light"/>
                <a:ea typeface="IBM Plex Sans Light"/>
                <a:cs typeface="IBM Plex Sans Light"/>
                <a:sym typeface="IBM Plex Sans Light"/>
              </a:rPr>
              <a:t>With decision management systems, business logic is extracted from applications to ensure that business users can make changes quickly without engaging IT. When business demands change—for example, when policies change or compliance rules are modified—business users can quickly update decisions, providing the agility and speed needed in today’s fast-paced environment.</a:t>
            </a:r>
            <a:endParaRPr/>
          </a:p>
          <a:p>
            <a:pPr marL="0" marR="0" lvl="0" indent="0" algn="l" rtl="0">
              <a:lnSpc>
                <a:spcPct val="110000"/>
              </a:lnSpc>
              <a:spcBef>
                <a:spcPts val="0"/>
              </a:spcBef>
              <a:spcAft>
                <a:spcPts val="0"/>
              </a:spcAft>
              <a:buClr>
                <a:schemeClr val="lt1"/>
              </a:buClr>
              <a:buSzPts val="1600"/>
              <a:buFont typeface="IBM Plex Sans Light"/>
              <a:buNone/>
            </a:pPr>
            <a:endParaRPr sz="1600">
              <a:latin typeface="IBM Plex Sans Light"/>
              <a:ea typeface="IBM Plex Sans Light"/>
              <a:cs typeface="IBM Plex Sans Light"/>
              <a:sym typeface="IBM Plex Sans Light"/>
            </a:endParaRPr>
          </a:p>
          <a:p>
            <a:pPr marL="457200" lvl="0" indent="-457200" algn="l" rtl="0">
              <a:lnSpc>
                <a:spcPct val="110000"/>
              </a:lnSpc>
              <a:spcBef>
                <a:spcPts val="0"/>
              </a:spcBef>
              <a:spcAft>
                <a:spcPts val="0"/>
              </a:spcAft>
              <a:buClr>
                <a:schemeClr val="lt1"/>
              </a:buClr>
              <a:buSzPts val="1600"/>
              <a:buFont typeface="NTR"/>
              <a:buChar char="−"/>
            </a:pPr>
            <a:r>
              <a:rPr lang="en-US" sz="1600"/>
              <a:t>Allows </a:t>
            </a:r>
            <a:r>
              <a:rPr lang="en-US" sz="1600">
                <a:solidFill>
                  <a:schemeClr val="accent1"/>
                </a:solidFill>
              </a:rPr>
              <a:t>quick updates </a:t>
            </a:r>
            <a:r>
              <a:rPr lang="en-US" sz="1600"/>
              <a:t>when conditions change without impact to surrounding systems</a:t>
            </a:r>
            <a:endParaRPr/>
          </a:p>
          <a:p>
            <a:pPr marL="457200" lvl="0" indent="-457200" algn="l" rtl="0">
              <a:lnSpc>
                <a:spcPct val="110000"/>
              </a:lnSpc>
              <a:spcBef>
                <a:spcPts val="1200"/>
              </a:spcBef>
              <a:spcAft>
                <a:spcPts val="0"/>
              </a:spcAft>
              <a:buClr>
                <a:schemeClr val="accent1"/>
              </a:buClr>
              <a:buSzPts val="1600"/>
              <a:buFont typeface="NTR"/>
              <a:buChar char="−"/>
            </a:pPr>
            <a:r>
              <a:rPr lang="en-US" sz="1600">
                <a:solidFill>
                  <a:schemeClr val="accent1"/>
                </a:solidFill>
              </a:rPr>
              <a:t>Empowers business users </a:t>
            </a:r>
            <a:r>
              <a:rPr lang="en-US" sz="1600"/>
              <a:t>to create and update policies with business-friendly language, models and tables </a:t>
            </a:r>
            <a:endParaRPr/>
          </a:p>
          <a:p>
            <a:pPr marL="457200" lvl="0" indent="-457200" algn="l" rtl="0">
              <a:lnSpc>
                <a:spcPct val="110000"/>
              </a:lnSpc>
              <a:spcBef>
                <a:spcPts val="1200"/>
              </a:spcBef>
              <a:spcAft>
                <a:spcPts val="0"/>
              </a:spcAft>
              <a:buClr>
                <a:schemeClr val="accent1"/>
              </a:buClr>
              <a:buSzPts val="1600"/>
              <a:buFont typeface="NTR"/>
              <a:buChar char="−"/>
            </a:pPr>
            <a:r>
              <a:rPr lang="en-US" sz="1600">
                <a:solidFill>
                  <a:schemeClr val="accent1"/>
                </a:solidFill>
              </a:rPr>
              <a:t>Combines analytical insights </a:t>
            </a:r>
            <a:r>
              <a:rPr lang="en-US" sz="1600"/>
              <a:t>with business rules using machine learning to anticipate changing conditions</a:t>
            </a:r>
            <a:endParaRPr/>
          </a:p>
          <a:p>
            <a:pPr marL="457200" lvl="0" indent="-457200" algn="l" rtl="0">
              <a:lnSpc>
                <a:spcPct val="110000"/>
              </a:lnSpc>
              <a:spcBef>
                <a:spcPts val="1200"/>
              </a:spcBef>
              <a:spcAft>
                <a:spcPts val="0"/>
              </a:spcAft>
              <a:buClr>
                <a:schemeClr val="accent1"/>
              </a:buClr>
              <a:buSzPts val="1600"/>
              <a:buFont typeface="NTR"/>
              <a:buChar char="−"/>
            </a:pPr>
            <a:r>
              <a:rPr lang="en-US" sz="1600">
                <a:solidFill>
                  <a:schemeClr val="accent1"/>
                </a:solidFill>
              </a:rPr>
              <a:t>Surfaces decision history</a:t>
            </a:r>
            <a:r>
              <a:rPr lang="en-US" sz="1600"/>
              <a:t>, to allow for straightforward, easy tracking</a:t>
            </a:r>
            <a:endParaRPr/>
          </a:p>
          <a:p>
            <a:pPr marL="457200" lvl="0" indent="-355600" algn="l" rtl="0">
              <a:lnSpc>
                <a:spcPct val="110000"/>
              </a:lnSpc>
              <a:spcBef>
                <a:spcPts val="1200"/>
              </a:spcBef>
              <a:spcAft>
                <a:spcPts val="0"/>
              </a:spcAft>
              <a:buClr>
                <a:schemeClr val="lt1"/>
              </a:buClr>
              <a:buSzPts val="1600"/>
              <a:buFont typeface="NTR"/>
              <a:buNone/>
            </a:pPr>
            <a:endParaRPr sz="1600"/>
          </a:p>
          <a:p>
            <a:pPr marL="457200" lvl="0" indent="-355600" algn="l" rtl="0">
              <a:lnSpc>
                <a:spcPct val="110000"/>
              </a:lnSpc>
              <a:spcBef>
                <a:spcPts val="1200"/>
              </a:spcBef>
              <a:spcAft>
                <a:spcPts val="0"/>
              </a:spcAft>
              <a:buClr>
                <a:schemeClr val="lt1"/>
              </a:buClr>
              <a:buSzPts val="1600"/>
              <a:buFont typeface="NTR"/>
              <a:buNone/>
            </a:pPr>
            <a:endParaRPr sz="1600"/>
          </a:p>
          <a:p>
            <a:pPr marL="457200" lvl="0" indent="-457200" algn="l" rtl="0">
              <a:lnSpc>
                <a:spcPct val="110000"/>
              </a:lnSpc>
              <a:spcBef>
                <a:spcPts val="1200"/>
              </a:spcBef>
              <a:spcAft>
                <a:spcPts val="0"/>
              </a:spcAft>
              <a:buClr>
                <a:schemeClr val="lt1"/>
              </a:buClr>
              <a:buSzPts val="1600"/>
              <a:buFont typeface="NTR"/>
              <a:buChar char="−"/>
            </a:pPr>
            <a:r>
              <a:rPr lang="en-US" sz="1600"/>
              <a:t>Benefits include:</a:t>
            </a:r>
            <a:endParaRPr/>
          </a:p>
          <a:p>
            <a:pPr marL="571500" lvl="0" indent="-571500" algn="l" rtl="0">
              <a:lnSpc>
                <a:spcPct val="110000"/>
              </a:lnSpc>
              <a:spcBef>
                <a:spcPts val="0"/>
              </a:spcBef>
              <a:spcAft>
                <a:spcPts val="0"/>
              </a:spcAft>
              <a:buClr>
                <a:schemeClr val="lt1"/>
              </a:buClr>
              <a:buSzPts val="1000"/>
              <a:buFont typeface="NTR"/>
              <a:buChar char="−"/>
            </a:pPr>
            <a:r>
              <a:rPr lang="en-US"/>
              <a:t>Agility across the organization</a:t>
            </a:r>
            <a:endParaRPr/>
          </a:p>
          <a:p>
            <a:pPr marL="571500" lvl="0" indent="-571500" algn="l" rtl="0">
              <a:lnSpc>
                <a:spcPct val="110000"/>
              </a:lnSpc>
              <a:spcBef>
                <a:spcPts val="0"/>
              </a:spcBef>
              <a:spcAft>
                <a:spcPts val="0"/>
              </a:spcAft>
              <a:buClr>
                <a:schemeClr val="lt1"/>
              </a:buClr>
              <a:buSzPts val="1000"/>
              <a:buFont typeface="NTR"/>
              <a:buChar char="−"/>
            </a:pPr>
            <a:r>
              <a:rPr lang="en-US"/>
              <a:t>More efficient processes and applications </a:t>
            </a:r>
            <a:endParaRPr/>
          </a:p>
          <a:p>
            <a:pPr marL="571500" lvl="0" indent="-571500" algn="l" rtl="0">
              <a:lnSpc>
                <a:spcPct val="110000"/>
              </a:lnSpc>
              <a:spcBef>
                <a:spcPts val="0"/>
              </a:spcBef>
              <a:spcAft>
                <a:spcPts val="0"/>
              </a:spcAft>
              <a:buClr>
                <a:schemeClr val="lt1"/>
              </a:buClr>
              <a:buSzPts val="1000"/>
              <a:buFont typeface="NTR"/>
              <a:buChar char="−"/>
            </a:pPr>
            <a:r>
              <a:rPr lang="en-US"/>
              <a:t>Transparency and auditability for business decisions, and policies that underpin those decisions</a:t>
            </a:r>
            <a:endParaRPr>
              <a:solidFill>
                <a:srgbClr val="000000"/>
              </a:solidFill>
            </a:endParaRPr>
          </a:p>
          <a:p>
            <a:pPr marL="457200" lvl="0" indent="-355600" algn="l" rtl="0">
              <a:lnSpc>
                <a:spcPct val="110000"/>
              </a:lnSpc>
              <a:spcBef>
                <a:spcPts val="1200"/>
              </a:spcBef>
              <a:spcAft>
                <a:spcPts val="0"/>
              </a:spcAft>
              <a:buClr>
                <a:schemeClr val="lt1"/>
              </a:buClr>
              <a:buSzPts val="1600"/>
              <a:buFont typeface="NTR"/>
              <a:buNone/>
            </a:pPr>
            <a:endParaRPr sz="1600" b="1"/>
          </a:p>
          <a:p>
            <a:pPr marL="0" marR="0" lvl="0" indent="0" algn="l" rtl="0">
              <a:lnSpc>
                <a:spcPct val="110000"/>
              </a:lnSpc>
              <a:spcBef>
                <a:spcPts val="0"/>
              </a:spcBef>
              <a:spcAft>
                <a:spcPts val="0"/>
              </a:spcAft>
              <a:buClr>
                <a:schemeClr val="lt1"/>
              </a:buClr>
              <a:buSzPts val="1600"/>
              <a:buFont typeface="IBM Plex Sans Light"/>
              <a:buNone/>
            </a:pPr>
            <a:endParaRPr sz="1600">
              <a:latin typeface="IBM Plex Sans"/>
              <a:ea typeface="IBM Plex Sans"/>
              <a:cs typeface="IBM Plex Sans"/>
              <a:sym typeface="IBM Plex Sans"/>
            </a:endParaRPr>
          </a:p>
          <a:p>
            <a:pPr marL="0" lvl="0" indent="0" algn="l" rtl="0">
              <a:lnSpc>
                <a:spcPct val="110000"/>
              </a:lnSpc>
              <a:spcBef>
                <a:spcPts val="0"/>
              </a:spcBef>
              <a:spcAft>
                <a:spcPts val="0"/>
              </a:spcAft>
              <a:buNone/>
            </a:pPr>
            <a:endParaRPr/>
          </a:p>
        </p:txBody>
      </p:sp>
      <p:sp>
        <p:nvSpPr>
          <p:cNvPr id="680" name="Google Shape;680;p17:notes"/>
          <p:cNvSpPr txBox="1">
            <a:spLocks noGrp="1"/>
          </p:cNvSpPr>
          <p:nvPr>
            <p:ph type="sldNum" idx="12"/>
          </p:nvPr>
        </p:nvSpPr>
        <p:spPr>
          <a:xfrm>
            <a:off x="6434387" y="8844128"/>
            <a:ext cx="345533" cy="232251"/>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18</a:t>
            </a:fld>
            <a:endParaRPr/>
          </a:p>
        </p:txBody>
      </p:sp>
      <p:sp>
        <p:nvSpPr>
          <p:cNvPr id="681" name="Google Shape;681;p17:notes"/>
          <p:cNvSpPr txBox="1">
            <a:spLocks noGrp="1"/>
          </p:cNvSpPr>
          <p:nvPr>
            <p:ph type="ftr" idx="11"/>
          </p:nvPr>
        </p:nvSpPr>
        <p:spPr>
          <a:xfrm>
            <a:off x="224130" y="8844128"/>
            <a:ext cx="3735493" cy="232251"/>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Footer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18:notes"/>
          <p:cNvSpPr>
            <a:spLocks noGrp="1" noRot="1" noChangeAspect="1"/>
          </p:cNvSpPr>
          <p:nvPr>
            <p:ph type="sldImg" idx="2"/>
          </p:nvPr>
        </p:nvSpPr>
        <p:spPr>
          <a:xfrm>
            <a:off x="206375" y="228600"/>
            <a:ext cx="6419850" cy="36115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0" name="Google Shape;690;p18:notes"/>
          <p:cNvSpPr txBox="1">
            <a:spLocks noGrp="1"/>
          </p:cNvSpPr>
          <p:nvPr>
            <p:ph type="body" idx="1"/>
          </p:nvPr>
        </p:nvSpPr>
        <p:spPr>
          <a:xfrm>
            <a:off x="211112" y="4152370"/>
            <a:ext cx="6555791" cy="4389314"/>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en-US" sz="1200" b="0" i="0">
                <a:solidFill>
                  <a:srgbClr val="323232"/>
                </a:solidFill>
                <a:latin typeface="IBM Plex Sans Light"/>
                <a:ea typeface="IBM Plex Sans Light"/>
                <a:cs typeface="IBM Plex Sans Light"/>
                <a:sym typeface="IBM Plex Sans Light"/>
              </a:rPr>
              <a:t>In recent years, mobile phone operators in Turkey have been subject to much stricter regulations, especially around customer data and privacy. The new requirements impose penalties on operators who engage in customer relations operations with people who did not provide the relevant information when they signed their original contract.</a:t>
            </a:r>
            <a:endParaRPr/>
          </a:p>
          <a:p>
            <a:pPr marL="0" lvl="0" indent="0" algn="l" rtl="0">
              <a:lnSpc>
                <a:spcPct val="110000"/>
              </a:lnSpc>
              <a:spcBef>
                <a:spcPts val="0"/>
              </a:spcBef>
              <a:spcAft>
                <a:spcPts val="0"/>
              </a:spcAft>
              <a:buNone/>
            </a:pPr>
            <a:endParaRPr sz="1200" b="0" i="0">
              <a:solidFill>
                <a:srgbClr val="323232"/>
              </a:solidFill>
              <a:latin typeface="IBM Plex Sans Light"/>
              <a:ea typeface="IBM Plex Sans Light"/>
              <a:cs typeface="IBM Plex Sans Light"/>
              <a:sym typeface="IBM Plex Sans Light"/>
            </a:endParaRPr>
          </a:p>
          <a:p>
            <a:pPr marL="0" lvl="0" indent="0" algn="l" rtl="0">
              <a:lnSpc>
                <a:spcPct val="110000"/>
              </a:lnSpc>
              <a:spcBef>
                <a:spcPts val="0"/>
              </a:spcBef>
              <a:spcAft>
                <a:spcPts val="0"/>
              </a:spcAft>
              <a:buNone/>
            </a:pPr>
            <a:r>
              <a:rPr lang="en-US" sz="1200" b="0" i="0">
                <a:solidFill>
                  <a:srgbClr val="323232"/>
                </a:solidFill>
                <a:latin typeface="IBM Plex Sans Light"/>
                <a:ea typeface="IBM Plex Sans Light"/>
                <a:cs typeface="IBM Plex Sans Light"/>
                <a:sym typeface="IBM Plex Sans Light"/>
              </a:rPr>
              <a:t>Turkcell looked for a fast, accurate way to verify the data in the contracts. And with many contracts stored as low-quality photocopies, Turkcell needed a solution that could reliably extract the required information, even from poor-quality digital images.</a:t>
            </a:r>
            <a:endParaRPr/>
          </a:p>
          <a:p>
            <a:pPr marL="0" lvl="0" indent="0" algn="l" rtl="0">
              <a:lnSpc>
                <a:spcPct val="110000"/>
              </a:lnSpc>
              <a:spcBef>
                <a:spcPts val="0"/>
              </a:spcBef>
              <a:spcAft>
                <a:spcPts val="0"/>
              </a:spcAft>
              <a:buNone/>
            </a:pPr>
            <a:endParaRPr sz="1200" b="0" i="0">
              <a:solidFill>
                <a:srgbClr val="323232"/>
              </a:solidFill>
              <a:latin typeface="IBM Plex Sans Light"/>
              <a:ea typeface="IBM Plex Sans Light"/>
              <a:cs typeface="IBM Plex Sans Light"/>
              <a:sym typeface="IBM Plex Sans Light"/>
            </a:endParaRPr>
          </a:p>
          <a:p>
            <a:pPr marL="0" lvl="0" indent="0" algn="l" rtl="0">
              <a:lnSpc>
                <a:spcPct val="110000"/>
              </a:lnSpc>
              <a:spcBef>
                <a:spcPts val="0"/>
              </a:spcBef>
              <a:spcAft>
                <a:spcPts val="0"/>
              </a:spcAft>
              <a:buNone/>
            </a:pPr>
            <a:r>
              <a:rPr lang="en-US" sz="1200" b="0" i="0">
                <a:solidFill>
                  <a:srgbClr val="323232"/>
                </a:solidFill>
                <a:latin typeface="IBM Plex Sans Light"/>
                <a:ea typeface="IBM Plex Sans Light"/>
                <a:cs typeface="IBM Plex Sans Light"/>
                <a:sym typeface="IBM Plex Sans Light"/>
              </a:rPr>
              <a:t>Using IBM Datacap software, Turkcell checked the contract documents of customers whose CRM entries indicated that they had given permission to receive marketing communications. The company processed an average of 150,000 document files every day over the course of 13 months.</a:t>
            </a:r>
            <a:endParaRPr/>
          </a:p>
          <a:p>
            <a:pPr marL="0" lvl="0" indent="0" algn="l" rtl="0">
              <a:lnSpc>
                <a:spcPct val="110000"/>
              </a:lnSpc>
              <a:spcBef>
                <a:spcPts val="0"/>
              </a:spcBef>
              <a:spcAft>
                <a:spcPts val="0"/>
              </a:spcAft>
              <a:buNone/>
            </a:pPr>
            <a:endParaRPr sz="1200" b="0" i="0">
              <a:solidFill>
                <a:srgbClr val="323232"/>
              </a:solidFill>
              <a:latin typeface="IBM Plex Sans Light"/>
              <a:ea typeface="IBM Plex Sans Light"/>
              <a:cs typeface="IBM Plex Sans Light"/>
              <a:sym typeface="IBM Plex Sans Light"/>
            </a:endParaRPr>
          </a:p>
          <a:p>
            <a:pPr marL="0" lvl="0" indent="0" algn="l" rtl="0">
              <a:lnSpc>
                <a:spcPct val="110000"/>
              </a:lnSpc>
              <a:spcBef>
                <a:spcPts val="0"/>
              </a:spcBef>
              <a:spcAft>
                <a:spcPts val="0"/>
              </a:spcAft>
              <a:buNone/>
            </a:pPr>
            <a:r>
              <a:rPr lang="en-US" sz="1200" b="0" i="0">
                <a:solidFill>
                  <a:srgbClr val="323232"/>
                </a:solidFill>
                <a:latin typeface="IBM Plex Sans Light"/>
                <a:ea typeface="IBM Plex Sans Light"/>
                <a:cs typeface="IBM Plex Sans Light"/>
                <a:sym typeface="IBM Plex Sans Light"/>
              </a:rPr>
              <a:t>The results showed that nearly 5.9 million contracts had the right information; the remaining 1.9 million were passed on for manual verification, allowing Turkcell to update its CRM records to match customer preferences.</a:t>
            </a:r>
            <a:endParaRPr/>
          </a:p>
          <a:p>
            <a:pPr marL="0" lvl="0" indent="0" algn="l" rtl="0">
              <a:lnSpc>
                <a:spcPct val="110000"/>
              </a:lnSpc>
              <a:spcBef>
                <a:spcPts val="0"/>
              </a:spcBef>
              <a:spcAft>
                <a:spcPts val="0"/>
              </a:spcAft>
              <a:buNone/>
            </a:pPr>
            <a:endParaRPr sz="1200" b="0" i="0">
              <a:solidFill>
                <a:srgbClr val="323232"/>
              </a:solidFill>
              <a:latin typeface="IBM Plex Sans Light"/>
              <a:ea typeface="IBM Plex Sans Light"/>
              <a:cs typeface="IBM Plex Sans Light"/>
              <a:sym typeface="IBM Plex Sans Light"/>
            </a:endParaRPr>
          </a:p>
          <a:p>
            <a:pPr marL="0" lvl="0" indent="0" algn="l" rtl="0">
              <a:lnSpc>
                <a:spcPct val="110000"/>
              </a:lnSpc>
              <a:spcBef>
                <a:spcPts val="0"/>
              </a:spcBef>
              <a:spcAft>
                <a:spcPts val="0"/>
              </a:spcAft>
              <a:buNone/>
            </a:pPr>
            <a:r>
              <a:rPr lang="en-US" sz="1200">
                <a:solidFill>
                  <a:srgbClr val="000000"/>
                </a:solidFill>
                <a:latin typeface="IBM Plex Sans Light"/>
                <a:ea typeface="IBM Plex Sans Light"/>
                <a:cs typeface="IBM Plex Sans Light"/>
                <a:sym typeface="IBM Plex Sans Light"/>
              </a:rPr>
              <a:t>Case study: https://www.ibm.com/case-studies/turkcell/ </a:t>
            </a:r>
            <a:endParaRPr/>
          </a:p>
          <a:p>
            <a:pPr marL="0" lvl="0" indent="0" algn="l" rtl="0">
              <a:lnSpc>
                <a:spcPct val="110000"/>
              </a:lnSpc>
              <a:spcBef>
                <a:spcPts val="0"/>
              </a:spcBef>
              <a:spcAft>
                <a:spcPts val="0"/>
              </a:spcAft>
              <a:buNone/>
            </a:pPr>
            <a:endParaRPr sz="1200">
              <a:latin typeface="IBM Plex Sans Light"/>
              <a:ea typeface="IBM Plex Sans Light"/>
              <a:cs typeface="IBM Plex Sans Light"/>
              <a:sym typeface="IBM Plex Sans Light"/>
            </a:endParaRPr>
          </a:p>
          <a:p>
            <a:pPr marL="0" lvl="0" indent="0" algn="l" rtl="0">
              <a:lnSpc>
                <a:spcPct val="110000"/>
              </a:lnSpc>
              <a:spcBef>
                <a:spcPts val="0"/>
              </a:spcBef>
              <a:spcAft>
                <a:spcPts val="0"/>
              </a:spcAft>
              <a:buNone/>
            </a:pPr>
            <a:endParaRPr sz="1200">
              <a:latin typeface="IBM Plex Sans Light"/>
              <a:ea typeface="IBM Plex Sans Light"/>
              <a:cs typeface="IBM Plex Sans Light"/>
              <a:sym typeface="IBM Plex Sans Light"/>
            </a:endParaRPr>
          </a:p>
          <a:p>
            <a:pPr marL="0" lvl="0" indent="0" algn="l" rtl="0">
              <a:lnSpc>
                <a:spcPct val="110000"/>
              </a:lnSpc>
              <a:spcBef>
                <a:spcPts val="0"/>
              </a:spcBef>
              <a:spcAft>
                <a:spcPts val="0"/>
              </a:spcAft>
              <a:buNone/>
            </a:pPr>
            <a:endParaRPr sz="1200">
              <a:latin typeface="IBM Plex Sans Light"/>
              <a:ea typeface="IBM Plex Sans Light"/>
              <a:cs typeface="IBM Plex Sans Light"/>
              <a:sym typeface="IBM Plex Sans Light"/>
            </a:endParaRPr>
          </a:p>
        </p:txBody>
      </p:sp>
      <p:sp>
        <p:nvSpPr>
          <p:cNvPr id="691" name="Google Shape;691;p18:notes"/>
          <p:cNvSpPr txBox="1">
            <a:spLocks noGrp="1"/>
          </p:cNvSpPr>
          <p:nvPr>
            <p:ph type="sldNum" idx="12"/>
          </p:nvPr>
        </p:nvSpPr>
        <p:spPr>
          <a:xfrm>
            <a:off x="6434387" y="8844128"/>
            <a:ext cx="345533" cy="232251"/>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19:notes"/>
          <p:cNvSpPr>
            <a:spLocks noGrp="1" noRot="1" noChangeAspect="1"/>
          </p:cNvSpPr>
          <p:nvPr>
            <p:ph type="sldImg" idx="2"/>
          </p:nvPr>
        </p:nvSpPr>
        <p:spPr>
          <a:xfrm>
            <a:off x="206375" y="228600"/>
            <a:ext cx="6419850" cy="36115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4" name="Google Shape;704;p19:notes"/>
          <p:cNvSpPr txBox="1">
            <a:spLocks noGrp="1"/>
          </p:cNvSpPr>
          <p:nvPr>
            <p:ph type="body" idx="1"/>
          </p:nvPr>
        </p:nvSpPr>
        <p:spPr>
          <a:xfrm>
            <a:off x="211112" y="4152370"/>
            <a:ext cx="6555791" cy="4389314"/>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en-US" sz="1200" b="0" i="0">
                <a:solidFill>
                  <a:srgbClr val="323232"/>
                </a:solidFill>
                <a:latin typeface="IBM Plex Sans Light"/>
                <a:ea typeface="IBM Plex Sans Light"/>
                <a:cs typeface="IBM Plex Sans Light"/>
                <a:sym typeface="IBM Plex Sans Light"/>
              </a:rPr>
              <a:t>In recent years, mobile phone operators in Turkey have been subject to much stricter regulations, especially around customer data and privacy. The new requirements impose penalties on operators who engage in customer relations operations with people who did not provide the relevant information when they signed their original contract.</a:t>
            </a:r>
            <a:endParaRPr/>
          </a:p>
          <a:p>
            <a:pPr marL="0" lvl="0" indent="0" algn="l" rtl="0">
              <a:lnSpc>
                <a:spcPct val="110000"/>
              </a:lnSpc>
              <a:spcBef>
                <a:spcPts val="0"/>
              </a:spcBef>
              <a:spcAft>
                <a:spcPts val="0"/>
              </a:spcAft>
              <a:buNone/>
            </a:pPr>
            <a:endParaRPr sz="1200" b="0" i="0">
              <a:solidFill>
                <a:srgbClr val="323232"/>
              </a:solidFill>
              <a:latin typeface="IBM Plex Sans Light"/>
              <a:ea typeface="IBM Plex Sans Light"/>
              <a:cs typeface="IBM Plex Sans Light"/>
              <a:sym typeface="IBM Plex Sans Light"/>
            </a:endParaRPr>
          </a:p>
          <a:p>
            <a:pPr marL="0" lvl="0" indent="0" algn="l" rtl="0">
              <a:lnSpc>
                <a:spcPct val="110000"/>
              </a:lnSpc>
              <a:spcBef>
                <a:spcPts val="0"/>
              </a:spcBef>
              <a:spcAft>
                <a:spcPts val="0"/>
              </a:spcAft>
              <a:buNone/>
            </a:pPr>
            <a:r>
              <a:rPr lang="en-US" sz="1200" b="0" i="0">
                <a:solidFill>
                  <a:srgbClr val="323232"/>
                </a:solidFill>
                <a:latin typeface="IBM Plex Sans Light"/>
                <a:ea typeface="IBM Plex Sans Light"/>
                <a:cs typeface="IBM Plex Sans Light"/>
                <a:sym typeface="IBM Plex Sans Light"/>
              </a:rPr>
              <a:t>Turkcell looked for a fast, accurate way to verify the data in the contracts. And with many contracts stored as low-quality photocopies, Turkcell needed a solution that could reliably extract the required information, even from poor-quality digital images.</a:t>
            </a:r>
            <a:endParaRPr/>
          </a:p>
          <a:p>
            <a:pPr marL="0" lvl="0" indent="0" algn="l" rtl="0">
              <a:lnSpc>
                <a:spcPct val="110000"/>
              </a:lnSpc>
              <a:spcBef>
                <a:spcPts val="0"/>
              </a:spcBef>
              <a:spcAft>
                <a:spcPts val="0"/>
              </a:spcAft>
              <a:buNone/>
            </a:pPr>
            <a:endParaRPr sz="1200" b="0" i="0">
              <a:solidFill>
                <a:srgbClr val="323232"/>
              </a:solidFill>
              <a:latin typeface="IBM Plex Sans Light"/>
              <a:ea typeface="IBM Plex Sans Light"/>
              <a:cs typeface="IBM Plex Sans Light"/>
              <a:sym typeface="IBM Plex Sans Light"/>
            </a:endParaRPr>
          </a:p>
          <a:p>
            <a:pPr marL="0" lvl="0" indent="0" algn="l" rtl="0">
              <a:lnSpc>
                <a:spcPct val="110000"/>
              </a:lnSpc>
              <a:spcBef>
                <a:spcPts val="0"/>
              </a:spcBef>
              <a:spcAft>
                <a:spcPts val="0"/>
              </a:spcAft>
              <a:buNone/>
            </a:pPr>
            <a:r>
              <a:rPr lang="en-US" sz="1200" b="0" i="0">
                <a:solidFill>
                  <a:srgbClr val="323232"/>
                </a:solidFill>
                <a:latin typeface="IBM Plex Sans Light"/>
                <a:ea typeface="IBM Plex Sans Light"/>
                <a:cs typeface="IBM Plex Sans Light"/>
                <a:sym typeface="IBM Plex Sans Light"/>
              </a:rPr>
              <a:t>Using IBM Datacap software, Turkcell checked the contract documents of customers whose CRM entries indicated that they had given permission to receive marketing communications. The company processed an average of 150,000 document files every day over the course of 13 months.</a:t>
            </a:r>
            <a:endParaRPr/>
          </a:p>
          <a:p>
            <a:pPr marL="0" lvl="0" indent="0" algn="l" rtl="0">
              <a:lnSpc>
                <a:spcPct val="110000"/>
              </a:lnSpc>
              <a:spcBef>
                <a:spcPts val="0"/>
              </a:spcBef>
              <a:spcAft>
                <a:spcPts val="0"/>
              </a:spcAft>
              <a:buNone/>
            </a:pPr>
            <a:endParaRPr sz="1200" b="0" i="0">
              <a:solidFill>
                <a:srgbClr val="323232"/>
              </a:solidFill>
              <a:latin typeface="IBM Plex Sans Light"/>
              <a:ea typeface="IBM Plex Sans Light"/>
              <a:cs typeface="IBM Plex Sans Light"/>
              <a:sym typeface="IBM Plex Sans Light"/>
            </a:endParaRPr>
          </a:p>
          <a:p>
            <a:pPr marL="0" lvl="0" indent="0" algn="l" rtl="0">
              <a:lnSpc>
                <a:spcPct val="110000"/>
              </a:lnSpc>
              <a:spcBef>
                <a:spcPts val="0"/>
              </a:spcBef>
              <a:spcAft>
                <a:spcPts val="0"/>
              </a:spcAft>
              <a:buNone/>
            </a:pPr>
            <a:r>
              <a:rPr lang="en-US" sz="1200" b="0" i="0">
                <a:solidFill>
                  <a:srgbClr val="323232"/>
                </a:solidFill>
                <a:latin typeface="IBM Plex Sans Light"/>
                <a:ea typeface="IBM Plex Sans Light"/>
                <a:cs typeface="IBM Plex Sans Light"/>
                <a:sym typeface="IBM Plex Sans Light"/>
              </a:rPr>
              <a:t>The results showed that nearly 5.9 million contracts had the right information; the remaining 1.9 million were passed on for manual verification, allowing Turkcell to update its CRM records to match customer preferences.</a:t>
            </a:r>
            <a:endParaRPr/>
          </a:p>
          <a:p>
            <a:pPr marL="0" lvl="0" indent="0" algn="l" rtl="0">
              <a:lnSpc>
                <a:spcPct val="110000"/>
              </a:lnSpc>
              <a:spcBef>
                <a:spcPts val="0"/>
              </a:spcBef>
              <a:spcAft>
                <a:spcPts val="0"/>
              </a:spcAft>
              <a:buNone/>
            </a:pPr>
            <a:endParaRPr sz="1200" b="0" i="0">
              <a:solidFill>
                <a:srgbClr val="323232"/>
              </a:solidFill>
              <a:latin typeface="IBM Plex Sans Light"/>
              <a:ea typeface="IBM Plex Sans Light"/>
              <a:cs typeface="IBM Plex Sans Light"/>
              <a:sym typeface="IBM Plex Sans Light"/>
            </a:endParaRPr>
          </a:p>
          <a:p>
            <a:pPr marL="0" lvl="0" indent="0" algn="l" rtl="0">
              <a:lnSpc>
                <a:spcPct val="110000"/>
              </a:lnSpc>
              <a:spcBef>
                <a:spcPts val="0"/>
              </a:spcBef>
              <a:spcAft>
                <a:spcPts val="0"/>
              </a:spcAft>
              <a:buNone/>
            </a:pPr>
            <a:r>
              <a:rPr lang="en-US" sz="1200">
                <a:solidFill>
                  <a:srgbClr val="000000"/>
                </a:solidFill>
                <a:latin typeface="IBM Plex Sans Light"/>
                <a:ea typeface="IBM Plex Sans Light"/>
                <a:cs typeface="IBM Plex Sans Light"/>
                <a:sym typeface="IBM Plex Sans Light"/>
              </a:rPr>
              <a:t>Case study: https://www.ibm.com/case-studies/turkcell/ </a:t>
            </a:r>
            <a:endParaRPr/>
          </a:p>
          <a:p>
            <a:pPr marL="0" lvl="0" indent="0" algn="l" rtl="0">
              <a:lnSpc>
                <a:spcPct val="110000"/>
              </a:lnSpc>
              <a:spcBef>
                <a:spcPts val="0"/>
              </a:spcBef>
              <a:spcAft>
                <a:spcPts val="0"/>
              </a:spcAft>
              <a:buNone/>
            </a:pPr>
            <a:endParaRPr sz="1200">
              <a:latin typeface="IBM Plex Sans Light"/>
              <a:ea typeface="IBM Plex Sans Light"/>
              <a:cs typeface="IBM Plex Sans Light"/>
              <a:sym typeface="IBM Plex Sans Light"/>
            </a:endParaRPr>
          </a:p>
          <a:p>
            <a:pPr marL="0" lvl="0" indent="0" algn="l" rtl="0">
              <a:lnSpc>
                <a:spcPct val="110000"/>
              </a:lnSpc>
              <a:spcBef>
                <a:spcPts val="0"/>
              </a:spcBef>
              <a:spcAft>
                <a:spcPts val="0"/>
              </a:spcAft>
              <a:buNone/>
            </a:pPr>
            <a:endParaRPr sz="1200">
              <a:latin typeface="IBM Plex Sans Light"/>
              <a:ea typeface="IBM Plex Sans Light"/>
              <a:cs typeface="IBM Plex Sans Light"/>
              <a:sym typeface="IBM Plex Sans Light"/>
            </a:endParaRPr>
          </a:p>
          <a:p>
            <a:pPr marL="0" lvl="0" indent="0" algn="l" rtl="0">
              <a:lnSpc>
                <a:spcPct val="110000"/>
              </a:lnSpc>
              <a:spcBef>
                <a:spcPts val="0"/>
              </a:spcBef>
              <a:spcAft>
                <a:spcPts val="0"/>
              </a:spcAft>
              <a:buNone/>
            </a:pPr>
            <a:endParaRPr sz="1200">
              <a:latin typeface="IBM Plex Sans Light"/>
              <a:ea typeface="IBM Plex Sans Light"/>
              <a:cs typeface="IBM Plex Sans Light"/>
              <a:sym typeface="IBM Plex Sans Light"/>
            </a:endParaRPr>
          </a:p>
        </p:txBody>
      </p:sp>
      <p:sp>
        <p:nvSpPr>
          <p:cNvPr id="705" name="Google Shape;705;p19:notes"/>
          <p:cNvSpPr txBox="1">
            <a:spLocks noGrp="1"/>
          </p:cNvSpPr>
          <p:nvPr>
            <p:ph type="sldNum" idx="12"/>
          </p:nvPr>
        </p:nvSpPr>
        <p:spPr>
          <a:xfrm>
            <a:off x="6434387" y="8844128"/>
            <a:ext cx="345533" cy="232251"/>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notes"/>
          <p:cNvSpPr txBox="1">
            <a:spLocks noGrp="1"/>
          </p:cNvSpPr>
          <p:nvPr>
            <p:ph type="body" idx="1"/>
          </p:nvPr>
        </p:nvSpPr>
        <p:spPr>
          <a:xfrm>
            <a:off x="211112" y="4152370"/>
            <a:ext cx="6555791" cy="4389314"/>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29" name="Google Shape;429;p2:notes"/>
          <p:cNvSpPr>
            <a:spLocks noGrp="1" noRot="1" noChangeAspect="1"/>
          </p:cNvSpPr>
          <p:nvPr>
            <p:ph type="sldImg" idx="2"/>
          </p:nvPr>
        </p:nvSpPr>
        <p:spPr>
          <a:xfrm>
            <a:off x="227013" y="231775"/>
            <a:ext cx="6524625" cy="3670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20:notes"/>
          <p:cNvSpPr>
            <a:spLocks noGrp="1" noRot="1" noChangeAspect="1"/>
          </p:cNvSpPr>
          <p:nvPr>
            <p:ph type="sldImg" idx="2"/>
          </p:nvPr>
        </p:nvSpPr>
        <p:spPr>
          <a:xfrm>
            <a:off x="838200" y="736600"/>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8" name="Google Shape;718;p20:notes"/>
          <p:cNvSpPr txBox="1">
            <a:spLocks noGrp="1"/>
          </p:cNvSpPr>
          <p:nvPr>
            <p:ph type="body" idx="1"/>
          </p:nvPr>
        </p:nvSpPr>
        <p:spPr>
          <a:xfrm>
            <a:off x="211112" y="4152370"/>
            <a:ext cx="6555791" cy="4389314"/>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chemeClr val="lt1"/>
              </a:buClr>
              <a:buSzPts val="1000"/>
              <a:buFont typeface="IBM Plex Sans Light"/>
              <a:buNone/>
            </a:pPr>
            <a:r>
              <a:rPr lang="en-US" sz="1000">
                <a:latin typeface="IBM Plex Sans Light"/>
                <a:ea typeface="IBM Plex Sans Light"/>
                <a:cs typeface="IBM Plex Sans Light"/>
                <a:sym typeface="IBM Plex Sans Light"/>
              </a:rPr>
              <a:t>As mentioned earlier, we have been and continue to be the global leader for Decisions Management as recognized by Forrester and other top analysts.  We have a hardened product with decades of experience from IBM services and our vast business partner community.</a:t>
            </a:r>
            <a:endParaRPr/>
          </a:p>
          <a:p>
            <a:pPr marL="0" marR="0" lvl="0" indent="0" algn="l" rtl="0">
              <a:lnSpc>
                <a:spcPct val="110000"/>
              </a:lnSpc>
              <a:spcBef>
                <a:spcPts val="0"/>
              </a:spcBef>
              <a:spcAft>
                <a:spcPts val="0"/>
              </a:spcAft>
              <a:buClr>
                <a:schemeClr val="lt1"/>
              </a:buClr>
              <a:buSzPts val="1000"/>
              <a:buFont typeface="IBM Plex Sans Light"/>
              <a:buNone/>
            </a:pPr>
            <a:endParaRPr sz="1000">
              <a:latin typeface="IBM Plex Sans Light"/>
              <a:ea typeface="IBM Plex Sans Light"/>
              <a:cs typeface="IBM Plex Sans Light"/>
              <a:sym typeface="IBM Plex Sans Light"/>
            </a:endParaRPr>
          </a:p>
          <a:p>
            <a:pPr marL="0" marR="0" lvl="0" indent="0" algn="l" rtl="0">
              <a:lnSpc>
                <a:spcPct val="110000"/>
              </a:lnSpc>
              <a:spcBef>
                <a:spcPts val="0"/>
              </a:spcBef>
              <a:spcAft>
                <a:spcPts val="0"/>
              </a:spcAft>
              <a:buClr>
                <a:schemeClr val="lt1"/>
              </a:buClr>
              <a:buSzPts val="1000"/>
              <a:buFont typeface="IBM Plex Sans Light"/>
              <a:buNone/>
            </a:pPr>
            <a:r>
              <a:rPr lang="en-US" sz="1000">
                <a:latin typeface="IBM Plex Sans Light"/>
                <a:ea typeface="IBM Plex Sans Light"/>
                <a:cs typeface="IBM Plex Sans Light"/>
                <a:sym typeface="IBM Plex Sans Light"/>
              </a:rPr>
              <a:t>In q2 23 we were recognized as a leader in the </a:t>
            </a:r>
            <a:r>
              <a:rPr lang="en-US" sz="1000">
                <a:solidFill>
                  <a:schemeClr val="dk1"/>
                </a:solidFill>
                <a:latin typeface="IBM Plex Sans Light"/>
                <a:ea typeface="IBM Plex Sans Light"/>
                <a:cs typeface="IBM Plex Sans Light"/>
                <a:sym typeface="IBM Plex Sans Light"/>
              </a:rPr>
              <a:t>Forrester Wave™: AI Decisioning Platforms, Q2 2023</a:t>
            </a:r>
            <a:endParaRPr/>
          </a:p>
          <a:p>
            <a:pPr marL="0" marR="0" lvl="0" indent="0" algn="l" rtl="0">
              <a:lnSpc>
                <a:spcPct val="110000"/>
              </a:lnSpc>
              <a:spcBef>
                <a:spcPts val="0"/>
              </a:spcBef>
              <a:spcAft>
                <a:spcPts val="0"/>
              </a:spcAft>
              <a:buClr>
                <a:schemeClr val="lt1"/>
              </a:buClr>
              <a:buSzPts val="1000"/>
              <a:buFont typeface="IBM Plex Sans Light"/>
              <a:buNone/>
            </a:pPr>
            <a:endParaRPr sz="1000">
              <a:latin typeface="IBM Plex Sans Light"/>
              <a:ea typeface="IBM Plex Sans Light"/>
              <a:cs typeface="IBM Plex Sans Light"/>
              <a:sym typeface="IBM Plex Sans Light"/>
            </a:endParaRPr>
          </a:p>
          <a:p>
            <a:pPr marL="0" marR="0" lvl="0" indent="0" algn="l" rtl="0">
              <a:lnSpc>
                <a:spcPct val="110000"/>
              </a:lnSpc>
              <a:spcBef>
                <a:spcPts val="0"/>
              </a:spcBef>
              <a:spcAft>
                <a:spcPts val="0"/>
              </a:spcAft>
              <a:buNone/>
            </a:pPr>
            <a:r>
              <a:rPr lang="en-US" sz="1800">
                <a:solidFill>
                  <a:srgbClr val="3D3D3D"/>
                </a:solidFill>
                <a:latin typeface="IBM Plex Sans Light"/>
                <a:ea typeface="IBM Plex Sans Light"/>
                <a:cs typeface="IBM Plex Sans Light"/>
                <a:sym typeface="IBM Plex Sans Light"/>
              </a:rPr>
              <a:t>This report outlines</a:t>
            </a:r>
            <a:r>
              <a:rPr lang="en-US" sz="1800">
                <a:solidFill>
                  <a:srgbClr val="000000"/>
                </a:solidFill>
                <a:latin typeface="IBM Plex Sans Light"/>
                <a:ea typeface="IBM Plex Sans Light"/>
                <a:cs typeface="IBM Plex Sans Light"/>
                <a:sym typeface="IBM Plex Sans Light"/>
              </a:rPr>
              <a:t> </a:t>
            </a:r>
            <a:r>
              <a:rPr lang="en-US" sz="1800">
                <a:solidFill>
                  <a:srgbClr val="3D3D3D"/>
                </a:solidFill>
                <a:latin typeface="IBM Plex Sans Light"/>
                <a:ea typeface="IBM Plex Sans Light"/>
                <a:cs typeface="IBM Plex Sans Light"/>
                <a:sym typeface="IBM Plex Sans Light"/>
              </a:rPr>
              <a:t> the combination of traditional decision automation tools with machine learning models and other technologies.  As Forrester notes in the report, many organizations are eager to harness the power of AI but also must be cautious of risks. “What these enterprises need,” the report states, “is a platform that can simultaneously enable them to harness the power of AI while enhancing and governing it with well-proven and trusted human business expertise.”</a:t>
            </a:r>
            <a:endParaRPr sz="1800">
              <a:latin typeface="IBM Plex Sans Light"/>
              <a:ea typeface="IBM Plex Sans Light"/>
              <a:cs typeface="IBM Plex Sans Light"/>
              <a:sym typeface="IBM Plex Sans Light"/>
            </a:endParaRPr>
          </a:p>
          <a:p>
            <a:pPr marL="0" marR="0" lvl="0" indent="0" algn="l" rtl="0">
              <a:lnSpc>
                <a:spcPct val="110000"/>
              </a:lnSpc>
              <a:spcBef>
                <a:spcPts val="0"/>
              </a:spcBef>
              <a:spcAft>
                <a:spcPts val="0"/>
              </a:spcAft>
              <a:buNone/>
            </a:pPr>
            <a:r>
              <a:rPr lang="en-US" sz="1800">
                <a:latin typeface="IBM Plex Sans Light"/>
                <a:ea typeface="IBM Plex Sans Light"/>
                <a:cs typeface="IBM Plex Sans Light"/>
                <a:sym typeface="IBM Plex Sans Light"/>
              </a:rPr>
              <a:t> </a:t>
            </a:r>
            <a:r>
              <a:rPr lang="en-US" sz="1800">
                <a:solidFill>
                  <a:srgbClr val="000000"/>
                </a:solidFill>
                <a:latin typeface="IBM Plex Sans Light"/>
                <a:ea typeface="IBM Plex Sans Light"/>
                <a:cs typeface="IBM Plex Sans Light"/>
                <a:sym typeface="IBM Plex Sans Light"/>
              </a:rPr>
              <a:t>Change made by Forrester</a:t>
            </a:r>
            <a:endParaRPr sz="1800">
              <a:latin typeface="IBM Plex Sans Light"/>
              <a:ea typeface="IBM Plex Sans Light"/>
              <a:cs typeface="IBM Plex Sans Light"/>
              <a:sym typeface="IBM Plex Sans Light"/>
            </a:endParaRPr>
          </a:p>
          <a:p>
            <a:pPr marL="0" marR="0" lvl="0" indent="0" algn="l" rtl="0">
              <a:lnSpc>
                <a:spcPct val="110000"/>
              </a:lnSpc>
              <a:spcBef>
                <a:spcPts val="0"/>
              </a:spcBef>
              <a:spcAft>
                <a:spcPts val="0"/>
              </a:spcAft>
              <a:buClr>
                <a:schemeClr val="lt1"/>
              </a:buClr>
              <a:buSzPts val="1000"/>
              <a:buFont typeface="IBM Plex Sans Light"/>
              <a:buNone/>
            </a:pPr>
            <a:endParaRPr sz="1000">
              <a:latin typeface="IBM Plex Sans Light"/>
              <a:ea typeface="IBM Plex Sans Light"/>
              <a:cs typeface="IBM Plex Sans Light"/>
              <a:sym typeface="IBM Plex Sans Light"/>
            </a:endParaRPr>
          </a:p>
          <a:p>
            <a:pPr marL="0" lvl="0" indent="0" algn="l" rtl="0">
              <a:lnSpc>
                <a:spcPct val="110000"/>
              </a:lnSpc>
              <a:spcBef>
                <a:spcPts val="0"/>
              </a:spcBef>
              <a:spcAft>
                <a:spcPts val="0"/>
              </a:spcAft>
              <a:buNone/>
            </a:pPr>
            <a:endParaRPr sz="1000">
              <a:latin typeface="IBM Plex Sans Light"/>
              <a:ea typeface="IBM Plex Sans Light"/>
              <a:cs typeface="IBM Plex Sans Light"/>
              <a:sym typeface="IBM Plex Sans Light"/>
            </a:endParaRPr>
          </a:p>
        </p:txBody>
      </p:sp>
      <p:sp>
        <p:nvSpPr>
          <p:cNvPr id="719" name="Google Shape;719;p20:notes"/>
          <p:cNvSpPr txBox="1">
            <a:spLocks noGrp="1"/>
          </p:cNvSpPr>
          <p:nvPr>
            <p:ph type="sldNum" idx="12"/>
          </p:nvPr>
        </p:nvSpPr>
        <p:spPr>
          <a:xfrm>
            <a:off x="6434387" y="8844128"/>
            <a:ext cx="345533" cy="23225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IBM Plex Sans Light"/>
              <a:buNone/>
            </a:pPr>
            <a:fld id="{00000000-1234-1234-1234-123412341234}" type="slidenum">
              <a:rPr lang="en-US" sz="600" b="0" i="0" u="none" strike="noStrike" cap="none">
                <a:solidFill>
                  <a:srgbClr val="000000"/>
                </a:solidFill>
                <a:latin typeface="IBM Plex Sans Light"/>
                <a:ea typeface="IBM Plex Sans Light"/>
                <a:cs typeface="IBM Plex Sans Light"/>
                <a:sym typeface="IBM Plex Sans Light"/>
              </a:rPr>
              <a:t>21</a:t>
            </a:fld>
            <a:endParaRPr sz="600" b="0" i="0" u="none" strike="noStrike" cap="none">
              <a:solidFill>
                <a:srgbClr val="000000"/>
              </a:solidFill>
              <a:latin typeface="IBM Plex Sans Light"/>
              <a:ea typeface="IBM Plex Sans Light"/>
              <a:cs typeface="IBM Plex Sans Light"/>
              <a:sym typeface="IBM Plex Sans 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notes"/>
          <p:cNvSpPr>
            <a:spLocks noGrp="1" noRot="1" noChangeAspect="1"/>
          </p:cNvSpPr>
          <p:nvPr>
            <p:ph type="sldImg" idx="2"/>
          </p:nvPr>
        </p:nvSpPr>
        <p:spPr>
          <a:xfrm>
            <a:off x="206375" y="228600"/>
            <a:ext cx="6419850" cy="36115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3:notes"/>
          <p:cNvSpPr txBox="1">
            <a:spLocks noGrp="1"/>
          </p:cNvSpPr>
          <p:nvPr>
            <p:ph type="body" idx="1"/>
          </p:nvPr>
        </p:nvSpPr>
        <p:spPr>
          <a:xfrm>
            <a:off x="211112" y="4152370"/>
            <a:ext cx="6555791" cy="4389314"/>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en-US" sz="1100">
                <a:latin typeface="IBM Plex Sans"/>
                <a:ea typeface="IBM Plex Sans"/>
                <a:cs typeface="IBM Plex Sans"/>
                <a:sym typeface="IBM Plex Sans"/>
              </a:rPr>
              <a:t>Because Large Language Models behind Generative AI are statistical in nature, they are far less capable of structured logical reasoning or even just arithmetic capabilities</a:t>
            </a:r>
            <a:endParaRPr/>
          </a:p>
        </p:txBody>
      </p:sp>
      <p:sp>
        <p:nvSpPr>
          <p:cNvPr id="438" name="Google Shape;438;p3:notes"/>
          <p:cNvSpPr txBox="1">
            <a:spLocks noGrp="1"/>
          </p:cNvSpPr>
          <p:nvPr>
            <p:ph type="sldNum" idx="12"/>
          </p:nvPr>
        </p:nvSpPr>
        <p:spPr>
          <a:xfrm>
            <a:off x="6434387" y="8844128"/>
            <a:ext cx="345533" cy="23225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IBM Plex Sans Light"/>
              <a:buNone/>
            </a:pPr>
            <a:fld id="{00000000-1234-1234-1234-123412341234}" type="slidenum">
              <a:rPr lang="en-US" sz="600" b="0" i="0" u="none" strike="noStrike" cap="none">
                <a:solidFill>
                  <a:srgbClr val="000000"/>
                </a:solidFill>
                <a:latin typeface="IBM Plex Sans Light"/>
                <a:ea typeface="IBM Plex Sans Light"/>
                <a:cs typeface="IBM Plex Sans Light"/>
                <a:sym typeface="IBM Plex Sans Light"/>
              </a:rPr>
              <a:t>3</a:t>
            </a:fld>
            <a:endParaRPr sz="600" b="0" i="0" u="none" strike="noStrike" cap="none">
              <a:solidFill>
                <a:srgbClr val="000000"/>
              </a:solidFill>
              <a:latin typeface="IBM Plex Sans Light"/>
              <a:ea typeface="IBM Plex Sans Light"/>
              <a:cs typeface="IBM Plex Sans Light"/>
              <a:sym typeface="IBM Plex Sans 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4:notes"/>
          <p:cNvSpPr>
            <a:spLocks noGrp="1" noRot="1" noChangeAspect="1"/>
          </p:cNvSpPr>
          <p:nvPr>
            <p:ph type="sldImg" idx="2"/>
          </p:nvPr>
        </p:nvSpPr>
        <p:spPr>
          <a:xfrm>
            <a:off x="1044575" y="209550"/>
            <a:ext cx="4743450" cy="2668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4:notes"/>
          <p:cNvSpPr txBox="1">
            <a:spLocks noGrp="1"/>
          </p:cNvSpPr>
          <p:nvPr>
            <p:ph type="body" idx="1"/>
          </p:nvPr>
        </p:nvSpPr>
        <p:spPr>
          <a:xfrm>
            <a:off x="211112" y="4152370"/>
            <a:ext cx="6555791" cy="4389314"/>
          </a:xfrm>
          <a:prstGeom prst="rect">
            <a:avLst/>
          </a:prstGeom>
          <a:noFill/>
          <a:ln>
            <a:noFill/>
          </a:ln>
        </p:spPr>
        <p:txBody>
          <a:bodyPr spcFirstLastPara="1" wrap="square" lIns="0" tIns="0" rIns="0" bIns="0" anchor="t" anchorCtr="0">
            <a:noAutofit/>
          </a:bodyPr>
          <a:lstStyle/>
          <a:p>
            <a:pPr marL="171450" lvl="0" indent="-171450" algn="l" rtl="0">
              <a:lnSpc>
                <a:spcPct val="110000"/>
              </a:lnSpc>
              <a:spcBef>
                <a:spcPts val="0"/>
              </a:spcBef>
              <a:spcAft>
                <a:spcPts val="0"/>
              </a:spcAft>
              <a:buClr>
                <a:schemeClr val="lt1"/>
              </a:buClr>
              <a:buSzPts val="1000"/>
              <a:buFont typeface="Arial"/>
              <a:buChar char="•"/>
            </a:pPr>
            <a:r>
              <a:rPr lang="en-US"/>
              <a:t>The market has moved from excitement around generative AI to how to monetize on it. 45% of the market has already moved to pilots, and 10% has moved to production (source: Gartner).</a:t>
            </a:r>
            <a:endParaRPr/>
          </a:p>
          <a:p>
            <a:pPr marL="171450" lvl="0" indent="-107950" algn="l" rtl="0">
              <a:lnSpc>
                <a:spcPct val="110000"/>
              </a:lnSpc>
              <a:spcBef>
                <a:spcPts val="0"/>
              </a:spcBef>
              <a:spcAft>
                <a:spcPts val="0"/>
              </a:spcAft>
              <a:buClr>
                <a:schemeClr val="lt1"/>
              </a:buClr>
              <a:buSzPts val="1000"/>
              <a:buFont typeface="Arial"/>
              <a:buNone/>
            </a:pPr>
            <a:endParaRPr/>
          </a:p>
          <a:p>
            <a:pPr marL="171450" lvl="0" indent="-171450" algn="l" rtl="0">
              <a:lnSpc>
                <a:spcPct val="110000"/>
              </a:lnSpc>
              <a:spcBef>
                <a:spcPts val="0"/>
              </a:spcBef>
              <a:spcAft>
                <a:spcPts val="0"/>
              </a:spcAft>
              <a:buClr>
                <a:schemeClr val="lt1"/>
              </a:buClr>
              <a:buSzPts val="1000"/>
              <a:buFont typeface="Arial"/>
              <a:buChar char="•"/>
            </a:pPr>
            <a:r>
              <a:rPr lang="en-US"/>
              <a:t>When investigating and exploring, customers look for a wow factor, an aha moment, and that’s why very large 100B+ parameter general-purpose models shine. You can use them for a wide range of downstream tasks and they perform well OOTB. </a:t>
            </a:r>
            <a:endParaRPr/>
          </a:p>
          <a:p>
            <a:pPr marL="171450" lvl="0" indent="-107950" algn="l" rtl="0">
              <a:lnSpc>
                <a:spcPct val="110000"/>
              </a:lnSpc>
              <a:spcBef>
                <a:spcPts val="0"/>
              </a:spcBef>
              <a:spcAft>
                <a:spcPts val="0"/>
              </a:spcAft>
              <a:buClr>
                <a:schemeClr val="lt1"/>
              </a:buClr>
              <a:buSzPts val="1000"/>
              <a:buFont typeface="Arial"/>
              <a:buNone/>
            </a:pPr>
            <a:endParaRPr/>
          </a:p>
          <a:p>
            <a:pPr marL="171450" lvl="0" indent="-171450" algn="l" rtl="0">
              <a:lnSpc>
                <a:spcPct val="110000"/>
              </a:lnSpc>
              <a:spcBef>
                <a:spcPts val="0"/>
              </a:spcBef>
              <a:spcAft>
                <a:spcPts val="0"/>
              </a:spcAft>
              <a:buClr>
                <a:schemeClr val="lt1"/>
              </a:buClr>
              <a:buSzPts val="1000"/>
              <a:buFont typeface="Arial"/>
              <a:buChar char="•"/>
            </a:pPr>
            <a:r>
              <a:rPr lang="en-US"/>
              <a:t>However, as the market moves towards production and scale, customers soon realize the path to success is not that straight forward. The bigger the model, the larger GPU compute it would need to compute a response. </a:t>
            </a:r>
            <a:endParaRPr/>
          </a:p>
          <a:p>
            <a:pPr marL="171450" lvl="0" indent="-95250" algn="l" rtl="0">
              <a:lnSpc>
                <a:spcPct val="110000"/>
              </a:lnSpc>
              <a:spcBef>
                <a:spcPts val="0"/>
              </a:spcBef>
              <a:spcAft>
                <a:spcPts val="0"/>
              </a:spcAft>
              <a:buClr>
                <a:schemeClr val="lt1"/>
              </a:buClr>
              <a:buSzPts val="1200"/>
              <a:buFont typeface="Arial"/>
              <a:buNone/>
            </a:pPr>
            <a:endParaRPr sz="1200">
              <a:latin typeface="IBM Plex Sans Light"/>
              <a:ea typeface="IBM Plex Sans Light"/>
              <a:cs typeface="IBM Plex Sans Light"/>
              <a:sym typeface="IBM Plex Sans Light"/>
            </a:endParaRPr>
          </a:p>
          <a:p>
            <a:pPr marL="171450" lvl="0" indent="-171450" algn="l" rtl="0">
              <a:lnSpc>
                <a:spcPct val="110000"/>
              </a:lnSpc>
              <a:spcBef>
                <a:spcPts val="0"/>
              </a:spcBef>
              <a:spcAft>
                <a:spcPts val="0"/>
              </a:spcAft>
              <a:buClr>
                <a:schemeClr val="lt1"/>
              </a:buClr>
              <a:buSzPts val="1200"/>
              <a:buFont typeface="Arial"/>
              <a:buChar char="•"/>
            </a:pPr>
            <a:r>
              <a:rPr lang="en-US" sz="1200">
                <a:latin typeface="IBM Plex Sans Light"/>
                <a:ea typeface="IBM Plex Sans Light"/>
                <a:cs typeface="IBM Plex Sans Light"/>
                <a:sym typeface="IBM Plex Sans Light"/>
              </a:rPr>
              <a:t>Our g</a:t>
            </a:r>
            <a:r>
              <a:rPr lang="en-US"/>
              <a:t>uiding principles:</a:t>
            </a:r>
            <a:endParaRPr/>
          </a:p>
          <a:p>
            <a:pPr marL="457200" marR="0" lvl="1" indent="0" algn="l" rtl="0">
              <a:lnSpc>
                <a:spcPct val="100000"/>
              </a:lnSpc>
              <a:spcBef>
                <a:spcPts val="0"/>
              </a:spcBef>
              <a:spcAft>
                <a:spcPts val="0"/>
              </a:spcAft>
              <a:buClr>
                <a:srgbClr val="000000"/>
              </a:buClr>
              <a:buSzPts val="1200"/>
              <a:buFont typeface="IBM Plex Sans Light"/>
              <a:buNone/>
            </a:pPr>
            <a:r>
              <a:rPr lang="en-US" sz="1200" i="0" u="none" strike="noStrike" cap="none">
                <a:solidFill>
                  <a:srgbClr val="000000"/>
                </a:solidFill>
                <a:latin typeface="IBM Plex Sans Light"/>
                <a:ea typeface="IBM Plex Sans Light"/>
                <a:cs typeface="IBM Plex Sans Light"/>
                <a:sym typeface="IBM Plex Sans Light"/>
              </a:rPr>
              <a:t>👉 </a:t>
            </a:r>
            <a:r>
              <a:rPr lang="en-US" sz="1200">
                <a:latin typeface="IBM Plex Sans Light"/>
                <a:ea typeface="IBM Plex Sans Light"/>
                <a:cs typeface="IBM Plex Sans Light"/>
                <a:sym typeface="IBM Plex Sans Light"/>
              </a:rPr>
              <a:t>One model doesn’t fit all</a:t>
            </a:r>
            <a:endParaRPr/>
          </a:p>
          <a:p>
            <a:pPr marL="457200" marR="0" lvl="1" indent="0" algn="l" rtl="0">
              <a:lnSpc>
                <a:spcPct val="100000"/>
              </a:lnSpc>
              <a:spcBef>
                <a:spcPts val="0"/>
              </a:spcBef>
              <a:spcAft>
                <a:spcPts val="0"/>
              </a:spcAft>
              <a:buClr>
                <a:schemeClr val="lt1"/>
              </a:buClr>
              <a:buSzPts val="1200"/>
              <a:buFont typeface="IBM Plex Sans Light"/>
              <a:buNone/>
            </a:pPr>
            <a:r>
              <a:rPr lang="en-US" sz="1200">
                <a:latin typeface="IBM Plex Sans Light"/>
                <a:ea typeface="IBM Plex Sans Light"/>
                <a:cs typeface="IBM Plex Sans Light"/>
                <a:sym typeface="IBM Plex Sans Light"/>
              </a:rPr>
              <a:t>👉 Bigger is not always better</a:t>
            </a:r>
            <a:endParaRPr sz="1200" i="0" u="none" strike="noStrike" cap="none">
              <a:solidFill>
                <a:srgbClr val="000000"/>
              </a:solidFill>
              <a:latin typeface="IBM Plex Sans Light"/>
              <a:ea typeface="IBM Plex Sans Light"/>
              <a:cs typeface="IBM Plex Sans Light"/>
              <a:sym typeface="IBM Plex Sans Light"/>
            </a:endParaRPr>
          </a:p>
          <a:p>
            <a:pPr marL="457200" marR="0" lvl="1" indent="0" algn="l" rtl="0">
              <a:lnSpc>
                <a:spcPct val="100000"/>
              </a:lnSpc>
              <a:spcBef>
                <a:spcPts val="0"/>
              </a:spcBef>
              <a:spcAft>
                <a:spcPts val="0"/>
              </a:spcAft>
              <a:buClr>
                <a:schemeClr val="lt1"/>
              </a:buClr>
              <a:buSzPts val="1200"/>
              <a:buFont typeface="IBM Plex Sans Light"/>
              <a:buNone/>
            </a:pPr>
            <a:r>
              <a:rPr lang="en-US" sz="1200">
                <a:latin typeface="IBM Plex Sans Light"/>
                <a:ea typeface="IBM Plex Sans Light"/>
                <a:cs typeface="IBM Plex Sans Light"/>
                <a:sym typeface="IBM Plex Sans Light"/>
              </a:rPr>
              <a:t>👉 Specialized models can produce better results than larger, general-purpose models, and do so with lower infra requirements to achieve improved price-performance</a:t>
            </a:r>
            <a:endParaRPr/>
          </a:p>
          <a:p>
            <a:pPr marL="171450" lvl="0" indent="-95250" algn="l" rtl="0">
              <a:lnSpc>
                <a:spcPct val="110000"/>
              </a:lnSpc>
              <a:spcBef>
                <a:spcPts val="0"/>
              </a:spcBef>
              <a:spcAft>
                <a:spcPts val="0"/>
              </a:spcAft>
              <a:buClr>
                <a:schemeClr val="lt1"/>
              </a:buClr>
              <a:buSzPts val="1200"/>
              <a:buFont typeface="Arial"/>
              <a:buNone/>
            </a:pPr>
            <a:endParaRPr sz="1200">
              <a:latin typeface="IBM Plex Sans Light"/>
              <a:ea typeface="IBM Plex Sans Light"/>
              <a:cs typeface="IBM Plex Sans Light"/>
              <a:sym typeface="IBM Plex Sans Light"/>
            </a:endParaRPr>
          </a:p>
          <a:p>
            <a:pPr marL="171450" lvl="0" indent="-171450" algn="l" rtl="0">
              <a:lnSpc>
                <a:spcPct val="110000"/>
              </a:lnSpc>
              <a:spcBef>
                <a:spcPts val="0"/>
              </a:spcBef>
              <a:spcAft>
                <a:spcPts val="0"/>
              </a:spcAft>
              <a:buClr>
                <a:schemeClr val="lt1"/>
              </a:buClr>
              <a:buSzPts val="1200"/>
              <a:buFont typeface="Arial"/>
              <a:buChar char="•"/>
            </a:pPr>
            <a:r>
              <a:rPr lang="en-US" sz="1200">
                <a:latin typeface="IBM Plex Sans Light"/>
                <a:ea typeface="IBM Plex Sans Light"/>
                <a:cs typeface="IBM Plex Sans Light"/>
                <a:sym typeface="IBM Plex Sans Light"/>
              </a:rPr>
              <a:t>Here’s what we’re focused on:</a:t>
            </a:r>
            <a:endParaRPr/>
          </a:p>
          <a:p>
            <a:pPr marL="171450" lvl="0" indent="-95250" algn="l" rtl="0">
              <a:lnSpc>
                <a:spcPct val="110000"/>
              </a:lnSpc>
              <a:spcBef>
                <a:spcPts val="0"/>
              </a:spcBef>
              <a:spcAft>
                <a:spcPts val="0"/>
              </a:spcAft>
              <a:buClr>
                <a:schemeClr val="lt1"/>
              </a:buClr>
              <a:buSzPts val="1200"/>
              <a:buFont typeface="Arial"/>
              <a:buNone/>
            </a:pPr>
            <a:endParaRPr sz="1200">
              <a:latin typeface="IBM Plex Sans Light"/>
              <a:ea typeface="IBM Plex Sans Light"/>
              <a:cs typeface="IBM Plex Sans Light"/>
              <a:sym typeface="IBM Plex Sans Light"/>
            </a:endParaRPr>
          </a:p>
          <a:p>
            <a:pPr marL="171450" lvl="0" indent="-171450" algn="l" rtl="0">
              <a:lnSpc>
                <a:spcPct val="110000"/>
              </a:lnSpc>
              <a:spcBef>
                <a:spcPts val="0"/>
              </a:spcBef>
              <a:spcAft>
                <a:spcPts val="0"/>
              </a:spcAft>
              <a:buClr>
                <a:schemeClr val="lt1"/>
              </a:buClr>
              <a:buSzPts val="1200"/>
              <a:buFont typeface="Arial"/>
              <a:buChar char="•"/>
            </a:pPr>
            <a:r>
              <a:rPr lang="en-US" sz="1200" b="1">
                <a:latin typeface="IBM Plex Sans Light"/>
                <a:ea typeface="IBM Plex Sans Light"/>
                <a:cs typeface="IBM Plex Sans Light"/>
                <a:sym typeface="IBM Plex Sans Light"/>
              </a:rPr>
              <a:t>Expanding beyond English. </a:t>
            </a:r>
            <a:r>
              <a:rPr lang="en-US" sz="1200">
                <a:latin typeface="IBM Plex Sans Light"/>
                <a:ea typeface="IBM Plex Sans Light"/>
                <a:cs typeface="IBM Plex Sans Light"/>
                <a:sym typeface="IBM Plex Sans Light"/>
              </a:rPr>
              <a:t>We are expanding our English models to other languages, starting with Japanese and 5 European languages (English, Spanish, French, German, Portuguese) coming up in Q1. Early access in December, granite.8b.japanese (Feb 29 SaaS GA, March 27 on-prem GA), granite.13b.multi-lingual (March 14 SaaS GA, March 27 on-prem). We are also considering partnerships with 3</a:t>
            </a:r>
            <a:r>
              <a:rPr lang="en-US" sz="1200" baseline="30000">
                <a:latin typeface="IBM Plex Sans Light"/>
                <a:ea typeface="IBM Plex Sans Light"/>
                <a:cs typeface="IBM Plex Sans Light"/>
                <a:sym typeface="IBM Plex Sans Light"/>
              </a:rPr>
              <a:t>rd</a:t>
            </a:r>
            <a:r>
              <a:rPr lang="en-US" sz="1200">
                <a:latin typeface="IBM Plex Sans Light"/>
                <a:ea typeface="IBM Plex Sans Light"/>
                <a:cs typeface="IBM Plex Sans Light"/>
                <a:sym typeface="IBM Plex Sans Light"/>
              </a:rPr>
              <a:t> party model providers like Elyza (Japanese), and Aleph Alpha (European languages)</a:t>
            </a:r>
            <a:endParaRPr/>
          </a:p>
          <a:p>
            <a:pPr marL="171450" lvl="0" indent="-95250" algn="l" rtl="0">
              <a:lnSpc>
                <a:spcPct val="110000"/>
              </a:lnSpc>
              <a:spcBef>
                <a:spcPts val="0"/>
              </a:spcBef>
              <a:spcAft>
                <a:spcPts val="0"/>
              </a:spcAft>
              <a:buClr>
                <a:schemeClr val="lt1"/>
              </a:buClr>
              <a:buSzPts val="1200"/>
              <a:buFont typeface="Arial"/>
              <a:buNone/>
            </a:pPr>
            <a:endParaRPr sz="1200">
              <a:latin typeface="IBM Plex Sans Light"/>
              <a:ea typeface="IBM Plex Sans Light"/>
              <a:cs typeface="IBM Plex Sans Light"/>
              <a:sym typeface="IBM Plex Sans Light"/>
            </a:endParaRPr>
          </a:p>
          <a:p>
            <a:pPr marL="171450" lvl="0" indent="-171450" algn="l" rtl="0">
              <a:lnSpc>
                <a:spcPct val="110000"/>
              </a:lnSpc>
              <a:spcBef>
                <a:spcPts val="0"/>
              </a:spcBef>
              <a:spcAft>
                <a:spcPts val="0"/>
              </a:spcAft>
              <a:buClr>
                <a:schemeClr val="lt1"/>
              </a:buClr>
              <a:buSzPts val="1200"/>
              <a:buFont typeface="Arial"/>
              <a:buChar char="•"/>
            </a:pPr>
            <a:r>
              <a:rPr lang="en-US" sz="1200" b="1">
                <a:latin typeface="IBM Plex Sans Light"/>
                <a:ea typeface="IBM Plex Sans Light"/>
                <a:cs typeface="IBM Plex Sans Light"/>
                <a:sym typeface="IBM Plex Sans Light"/>
              </a:rPr>
              <a:t>Expanding beyond language. </a:t>
            </a:r>
            <a:r>
              <a:rPr lang="en-US" sz="1200">
                <a:latin typeface="IBM Plex Sans Light"/>
                <a:ea typeface="IBM Plex Sans Light"/>
                <a:cs typeface="IBM Plex Sans Light"/>
                <a:sym typeface="IBM Plex Sans Light"/>
              </a:rPr>
              <a:t>We are looking into establishing partnerships to bring multi-modality to the platform for visual QA. Stability.ai and Aleph Alpha Luminus model are examples.</a:t>
            </a:r>
            <a:endParaRPr/>
          </a:p>
          <a:p>
            <a:pPr marL="171450" lvl="0" indent="-95250" algn="l" rtl="0">
              <a:lnSpc>
                <a:spcPct val="110000"/>
              </a:lnSpc>
              <a:spcBef>
                <a:spcPts val="0"/>
              </a:spcBef>
              <a:spcAft>
                <a:spcPts val="0"/>
              </a:spcAft>
              <a:buClr>
                <a:schemeClr val="lt1"/>
              </a:buClr>
              <a:buSzPts val="1200"/>
              <a:buFont typeface="Arial"/>
              <a:buNone/>
            </a:pPr>
            <a:endParaRPr sz="1200">
              <a:latin typeface="IBM Plex Sans Light"/>
              <a:ea typeface="IBM Plex Sans Light"/>
              <a:cs typeface="IBM Plex Sans Light"/>
              <a:sym typeface="IBM Plex Sans Light"/>
            </a:endParaRPr>
          </a:p>
          <a:p>
            <a:pPr marL="171450" lvl="0" indent="-171450" algn="l" rtl="0">
              <a:lnSpc>
                <a:spcPct val="110000"/>
              </a:lnSpc>
              <a:spcBef>
                <a:spcPts val="0"/>
              </a:spcBef>
              <a:spcAft>
                <a:spcPts val="0"/>
              </a:spcAft>
              <a:buClr>
                <a:schemeClr val="lt1"/>
              </a:buClr>
              <a:buSzPts val="1200"/>
              <a:buFont typeface="Arial"/>
              <a:buChar char="•"/>
            </a:pPr>
            <a:r>
              <a:rPr lang="en-US" sz="1200" b="1">
                <a:latin typeface="IBM Plex Sans Light"/>
                <a:ea typeface="IBM Plex Sans Light"/>
                <a:cs typeface="IBM Plex Sans Light"/>
                <a:sym typeface="IBM Plex Sans Light"/>
              </a:rPr>
              <a:t>Improving Performance. </a:t>
            </a:r>
            <a:r>
              <a:rPr lang="en-US" sz="1200">
                <a:latin typeface="IBM Plex Sans Light"/>
                <a:ea typeface="IBM Plex Sans Light"/>
                <a:cs typeface="IBM Plex Sans Light"/>
                <a:sym typeface="IBM Plex Sans Light"/>
              </a:rPr>
              <a:t>We just released granite.13b.v2 as a refresh to granite.v1 that is exposed to 2T token vs granite.13b.v1 that was only exposed to 1T tokens. Our granite.13b.V2 is priced 2.7X less at $0.0018/1000 tokens. We are expanding our granite collection to include a very large granite.50b model in Q2 as well as looking into 3</a:t>
            </a:r>
            <a:r>
              <a:rPr lang="en-US" sz="1200" baseline="30000">
                <a:latin typeface="IBM Plex Sans Light"/>
                <a:ea typeface="IBM Plex Sans Light"/>
                <a:cs typeface="IBM Plex Sans Light"/>
                <a:sym typeface="IBM Plex Sans Light"/>
              </a:rPr>
              <a:t>rd</a:t>
            </a:r>
            <a:r>
              <a:rPr lang="en-US" sz="1200">
                <a:latin typeface="IBM Plex Sans Light"/>
                <a:ea typeface="IBM Plex Sans Light"/>
                <a:cs typeface="IBM Plex Sans Light"/>
                <a:sym typeface="IBM Plex Sans Light"/>
              </a:rPr>
              <a:t> party partners like Cohere.</a:t>
            </a:r>
            <a:endParaRPr/>
          </a:p>
          <a:p>
            <a:pPr marL="171450" lvl="0" indent="-95250" algn="l" rtl="0">
              <a:lnSpc>
                <a:spcPct val="110000"/>
              </a:lnSpc>
              <a:spcBef>
                <a:spcPts val="0"/>
              </a:spcBef>
              <a:spcAft>
                <a:spcPts val="0"/>
              </a:spcAft>
              <a:buClr>
                <a:schemeClr val="lt1"/>
              </a:buClr>
              <a:buSzPts val="1200"/>
              <a:buFont typeface="Arial"/>
              <a:buNone/>
            </a:pPr>
            <a:endParaRPr sz="1200">
              <a:latin typeface="IBM Plex Sans Light"/>
              <a:ea typeface="IBM Plex Sans Light"/>
              <a:cs typeface="IBM Plex Sans Light"/>
              <a:sym typeface="IBM Plex Sans Light"/>
            </a:endParaRPr>
          </a:p>
          <a:p>
            <a:pPr marL="171450" lvl="0" indent="-171450" algn="l" rtl="0">
              <a:lnSpc>
                <a:spcPct val="110000"/>
              </a:lnSpc>
              <a:spcBef>
                <a:spcPts val="0"/>
              </a:spcBef>
              <a:spcAft>
                <a:spcPts val="0"/>
              </a:spcAft>
              <a:buClr>
                <a:schemeClr val="lt1"/>
              </a:buClr>
              <a:buSzPts val="1200"/>
              <a:buFont typeface="Arial"/>
              <a:buChar char="•"/>
            </a:pPr>
            <a:r>
              <a:rPr lang="en-US" sz="1200">
                <a:latin typeface="IBM Plex Sans Light"/>
                <a:ea typeface="IBM Plex Sans Light"/>
                <a:cs typeface="IBM Plex Sans Light"/>
                <a:sym typeface="IBM Plex Sans Light"/>
              </a:rPr>
              <a:t>Finally, it’s important to call out our indemnification terms:</a:t>
            </a:r>
            <a:endParaRPr/>
          </a:p>
          <a:p>
            <a:pPr marL="628650" lvl="1" indent="-171450" algn="l" rtl="0">
              <a:lnSpc>
                <a:spcPct val="110000"/>
              </a:lnSpc>
              <a:spcBef>
                <a:spcPts val="0"/>
              </a:spcBef>
              <a:spcAft>
                <a:spcPts val="0"/>
              </a:spcAft>
              <a:buSzPts val="1200"/>
              <a:buFont typeface="Arial"/>
              <a:buChar char="•"/>
            </a:pPr>
            <a:r>
              <a:rPr lang="en-US" sz="1200">
                <a:latin typeface="IBM Plex Sans Light"/>
                <a:ea typeface="IBM Plex Sans Light"/>
                <a:cs typeface="IBM Plex Sans Light"/>
                <a:sym typeface="IBM Plex Sans Light"/>
              </a:rPr>
              <a:t>BAU for IBM-developed models, offering the same standard terms and protection that we have been offering for HW and SW</a:t>
            </a:r>
            <a:endParaRPr/>
          </a:p>
          <a:p>
            <a:pPr marL="628650" lvl="1" indent="-171450" algn="l" rtl="0">
              <a:lnSpc>
                <a:spcPct val="110000"/>
              </a:lnSpc>
              <a:spcBef>
                <a:spcPts val="0"/>
              </a:spcBef>
              <a:spcAft>
                <a:spcPts val="0"/>
              </a:spcAft>
              <a:buSzPts val="1200"/>
              <a:buFont typeface="Arial"/>
              <a:buChar char="•"/>
            </a:pPr>
            <a:r>
              <a:rPr lang="en-US" sz="1200">
                <a:latin typeface="IBM Plex Sans Light"/>
                <a:ea typeface="IBM Plex Sans Light"/>
                <a:cs typeface="IBM Plex Sans Light"/>
                <a:sym typeface="IBM Plex Sans Light"/>
              </a:rPr>
              <a:t>IBM doesn’t require customers to indemnify IBM for the use of the models (IBM is one of the very few, if not the only one)</a:t>
            </a:r>
            <a:endParaRPr/>
          </a:p>
          <a:p>
            <a:pPr marL="628650" lvl="1" indent="-171450" algn="l" rtl="0">
              <a:lnSpc>
                <a:spcPct val="110000"/>
              </a:lnSpc>
              <a:spcBef>
                <a:spcPts val="0"/>
              </a:spcBef>
              <a:spcAft>
                <a:spcPts val="0"/>
              </a:spcAft>
              <a:buSzPts val="1200"/>
              <a:buFont typeface="Arial"/>
              <a:buChar char="•"/>
            </a:pPr>
            <a:r>
              <a:rPr lang="en-US" sz="1200">
                <a:latin typeface="IBM Plex Sans Light"/>
                <a:ea typeface="IBM Plex Sans Light"/>
                <a:cs typeface="IBM Plex Sans Light"/>
                <a:sym typeface="IBM Plex Sans Light"/>
              </a:rPr>
              <a:t>No cap on the IP liability and the financial responsibility IBM would take</a:t>
            </a:r>
            <a:endParaRPr/>
          </a:p>
          <a:p>
            <a:pPr marL="0" lvl="0" indent="0" algn="l" rtl="0">
              <a:lnSpc>
                <a:spcPct val="110000"/>
              </a:lnSpc>
              <a:spcBef>
                <a:spcPts val="0"/>
              </a:spcBef>
              <a:spcAft>
                <a:spcPts val="0"/>
              </a:spcAft>
              <a:buNone/>
            </a:pPr>
            <a:endParaRPr/>
          </a:p>
        </p:txBody>
      </p:sp>
      <p:sp>
        <p:nvSpPr>
          <p:cNvPr id="447" name="Google Shape;447;p4:notes"/>
          <p:cNvSpPr txBox="1">
            <a:spLocks noGrp="1"/>
          </p:cNvSpPr>
          <p:nvPr>
            <p:ph type="sldNum" idx="12"/>
          </p:nvPr>
        </p:nvSpPr>
        <p:spPr>
          <a:xfrm>
            <a:off x="6434387" y="8844128"/>
            <a:ext cx="345533" cy="23225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IBM Plex Sans Light"/>
              <a:buNone/>
            </a:pPr>
            <a:fld id="{00000000-1234-1234-1234-123412341234}" type="slidenum">
              <a:rPr lang="en-US" sz="600" b="0" i="0" u="none" strike="noStrike" cap="none">
                <a:solidFill>
                  <a:srgbClr val="000000"/>
                </a:solidFill>
                <a:latin typeface="IBM Plex Sans Light"/>
                <a:ea typeface="IBM Plex Sans Light"/>
                <a:cs typeface="IBM Plex Sans Light"/>
                <a:sym typeface="IBM Plex Sans Light"/>
              </a:rPr>
              <a:t>4</a:t>
            </a:fld>
            <a:endParaRPr sz="600" b="0" i="0" u="none" strike="noStrike" cap="none">
              <a:solidFill>
                <a:srgbClr val="000000"/>
              </a:solidFill>
              <a:latin typeface="IBM Plex Sans Light"/>
              <a:ea typeface="IBM Plex Sans Light"/>
              <a:cs typeface="IBM Plex Sans Light"/>
              <a:sym typeface="IBM Plex Sans 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5:notes"/>
          <p:cNvSpPr>
            <a:spLocks noGrp="1" noRot="1" noChangeAspect="1"/>
          </p:cNvSpPr>
          <p:nvPr>
            <p:ph type="sldImg" idx="2"/>
          </p:nvPr>
        </p:nvSpPr>
        <p:spPr>
          <a:xfrm>
            <a:off x="760413" y="228600"/>
            <a:ext cx="5032375" cy="28305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p5:notes"/>
          <p:cNvSpPr txBox="1">
            <a:spLocks noGrp="1"/>
          </p:cNvSpPr>
          <p:nvPr>
            <p:ph type="body" idx="1"/>
          </p:nvPr>
        </p:nvSpPr>
        <p:spPr>
          <a:xfrm>
            <a:off x="219456" y="3200400"/>
            <a:ext cx="6419088" cy="4320309"/>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en-US" sz="1000">
                <a:latin typeface="IBM Plex Sans Light"/>
                <a:ea typeface="IBM Plex Sans Light"/>
                <a:cs typeface="IBM Plex Sans Light"/>
                <a:sym typeface="IBM Plex Sans Light"/>
              </a:rPr>
              <a:t>Decision automation improves overall efficiency, resulting in better experiences for everyone involved.</a:t>
            </a:r>
            <a:endParaRPr/>
          </a:p>
          <a:p>
            <a:pPr marL="0" lvl="0" indent="0" algn="l" rtl="0">
              <a:lnSpc>
                <a:spcPct val="110000"/>
              </a:lnSpc>
              <a:spcBef>
                <a:spcPts val="0"/>
              </a:spcBef>
              <a:spcAft>
                <a:spcPts val="0"/>
              </a:spcAft>
              <a:buNone/>
            </a:pPr>
            <a:endParaRPr sz="1000" b="0" i="0">
              <a:latin typeface="IBM Plex Sans Light"/>
              <a:ea typeface="IBM Plex Sans Light"/>
              <a:cs typeface="IBM Plex Sans Light"/>
              <a:sym typeface="IBM Plex Sans Light"/>
            </a:endParaRPr>
          </a:p>
          <a:p>
            <a:pPr marL="171450" marR="0" lvl="0" indent="-171450" algn="l" rtl="0">
              <a:lnSpc>
                <a:spcPct val="110000"/>
              </a:lnSpc>
              <a:spcBef>
                <a:spcPts val="0"/>
              </a:spcBef>
              <a:spcAft>
                <a:spcPts val="0"/>
              </a:spcAft>
              <a:buClr>
                <a:schemeClr val="lt1"/>
              </a:buClr>
              <a:buSzPts val="1000"/>
              <a:buFont typeface="Arial"/>
              <a:buChar char="•"/>
            </a:pPr>
            <a:r>
              <a:rPr lang="en-US" sz="1000" b="0">
                <a:latin typeface="IBM Plex Sans Light"/>
                <a:ea typeface="IBM Plex Sans Light"/>
                <a:cs typeface="IBM Plex Sans Light"/>
                <a:sym typeface="IBM Plex Sans Light"/>
              </a:rPr>
              <a:t>Business experts are empowered to define the destiny of their business logic and accelerate speed to market</a:t>
            </a:r>
            <a:endParaRPr/>
          </a:p>
          <a:p>
            <a:pPr marL="171450" marR="0" lvl="0" indent="-107950" algn="l" rtl="0">
              <a:lnSpc>
                <a:spcPct val="110000"/>
              </a:lnSpc>
              <a:spcBef>
                <a:spcPts val="0"/>
              </a:spcBef>
              <a:spcAft>
                <a:spcPts val="0"/>
              </a:spcAft>
              <a:buClr>
                <a:schemeClr val="lt1"/>
              </a:buClr>
              <a:buSzPts val="1000"/>
              <a:buFont typeface="Arial"/>
              <a:buNone/>
            </a:pPr>
            <a:endParaRPr sz="1000" b="0">
              <a:latin typeface="IBM Plex Sans Light"/>
              <a:ea typeface="IBM Plex Sans Light"/>
              <a:cs typeface="IBM Plex Sans Light"/>
              <a:sym typeface="IBM Plex Sans Light"/>
            </a:endParaRPr>
          </a:p>
          <a:p>
            <a:pPr marL="171450" marR="0" lvl="0" indent="-171450" algn="l" rtl="0">
              <a:lnSpc>
                <a:spcPct val="110000"/>
              </a:lnSpc>
              <a:spcBef>
                <a:spcPts val="0"/>
              </a:spcBef>
              <a:spcAft>
                <a:spcPts val="0"/>
              </a:spcAft>
              <a:buClr>
                <a:schemeClr val="lt1"/>
              </a:buClr>
              <a:buSzPts val="1000"/>
              <a:buFont typeface="Arial"/>
              <a:buChar char="•"/>
            </a:pPr>
            <a:r>
              <a:rPr lang="en-US" sz="1000">
                <a:latin typeface="IBM Plex Sans Light"/>
                <a:ea typeface="IBM Plex Sans Light"/>
                <a:cs typeface="IBM Plex Sans Light"/>
                <a:sym typeface="IBM Plex Sans Light"/>
              </a:rPr>
              <a:t>Developers are freed to work on revenue-generating activities</a:t>
            </a:r>
            <a:endParaRPr/>
          </a:p>
          <a:p>
            <a:pPr marL="171450" marR="0" lvl="0" indent="-107950" algn="l" rtl="0">
              <a:lnSpc>
                <a:spcPct val="110000"/>
              </a:lnSpc>
              <a:spcBef>
                <a:spcPts val="0"/>
              </a:spcBef>
              <a:spcAft>
                <a:spcPts val="0"/>
              </a:spcAft>
              <a:buClr>
                <a:schemeClr val="lt1"/>
              </a:buClr>
              <a:buSzPts val="1000"/>
              <a:buFont typeface="Arial"/>
              <a:buNone/>
            </a:pPr>
            <a:endParaRPr sz="1000">
              <a:latin typeface="IBM Plex Sans Light"/>
              <a:ea typeface="IBM Plex Sans Light"/>
              <a:cs typeface="IBM Plex Sans Light"/>
              <a:sym typeface="IBM Plex Sans Light"/>
            </a:endParaRPr>
          </a:p>
          <a:p>
            <a:pPr marL="171450" marR="0" lvl="0" indent="-171450" algn="l" rtl="0">
              <a:lnSpc>
                <a:spcPct val="110000"/>
              </a:lnSpc>
              <a:spcBef>
                <a:spcPts val="0"/>
              </a:spcBef>
              <a:spcAft>
                <a:spcPts val="0"/>
              </a:spcAft>
              <a:buClr>
                <a:schemeClr val="lt1"/>
              </a:buClr>
              <a:buSzPts val="1000"/>
              <a:buFont typeface="Arial"/>
              <a:buChar char="•"/>
            </a:pPr>
            <a:r>
              <a:rPr lang="en-US" sz="1000">
                <a:latin typeface="IBM Plex Sans Light"/>
                <a:ea typeface="IBM Plex Sans Light"/>
                <a:cs typeface="IBM Plex Sans Light"/>
                <a:sym typeface="IBM Plex Sans Light"/>
              </a:rPr>
              <a:t>Customers get more timely, personalized and accurate results </a:t>
            </a:r>
            <a:endParaRPr/>
          </a:p>
          <a:p>
            <a:pPr marL="0" marR="0" lvl="0" indent="0" algn="l" rtl="0">
              <a:lnSpc>
                <a:spcPct val="110000"/>
              </a:lnSpc>
              <a:spcBef>
                <a:spcPts val="0"/>
              </a:spcBef>
              <a:spcAft>
                <a:spcPts val="0"/>
              </a:spcAft>
              <a:buClr>
                <a:schemeClr val="lt1"/>
              </a:buClr>
              <a:buSzPts val="1000"/>
              <a:buFont typeface="IBM Plex Sans Light"/>
              <a:buNone/>
            </a:pPr>
            <a:endParaRPr sz="1000">
              <a:latin typeface="IBM Plex Sans Light"/>
              <a:ea typeface="IBM Plex Sans Light"/>
              <a:cs typeface="IBM Plex Sans Light"/>
              <a:sym typeface="IBM Plex Sans Light"/>
            </a:endParaRPr>
          </a:p>
          <a:p>
            <a:pPr marL="0" lvl="0" indent="0" algn="l" rtl="0">
              <a:lnSpc>
                <a:spcPct val="110000"/>
              </a:lnSpc>
              <a:spcBef>
                <a:spcPts val="0"/>
              </a:spcBef>
              <a:spcAft>
                <a:spcPts val="0"/>
              </a:spcAft>
              <a:buClr>
                <a:schemeClr val="lt1"/>
              </a:buClr>
              <a:buSzPts val="1000"/>
              <a:buFont typeface="Arial"/>
              <a:buNone/>
            </a:pPr>
            <a:endParaRPr sz="1000" b="0" i="0">
              <a:solidFill>
                <a:schemeClr val="lt1"/>
              </a:solidFill>
              <a:latin typeface="IBM Plex Sans Light"/>
              <a:ea typeface="IBM Plex Sans Light"/>
              <a:cs typeface="IBM Plex Sans Light"/>
              <a:sym typeface="IBM Plex Sans Light"/>
            </a:endParaRPr>
          </a:p>
        </p:txBody>
      </p:sp>
      <p:sp>
        <p:nvSpPr>
          <p:cNvPr id="458" name="Google Shape;458;p5:notes"/>
          <p:cNvSpPr txBox="1">
            <a:spLocks noGrp="1"/>
          </p:cNvSpPr>
          <p:nvPr>
            <p:ph type="sldNum" idx="12"/>
          </p:nvPr>
        </p:nvSpPr>
        <p:spPr>
          <a:xfrm>
            <a:off x="6434387" y="8844128"/>
            <a:ext cx="345533" cy="232251"/>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6:notes"/>
          <p:cNvSpPr>
            <a:spLocks noGrp="1" noRot="1" noChangeAspect="1"/>
          </p:cNvSpPr>
          <p:nvPr>
            <p:ph type="sldImg" idx="2"/>
          </p:nvPr>
        </p:nvSpPr>
        <p:spPr>
          <a:xfrm>
            <a:off x="1044575" y="209550"/>
            <a:ext cx="4743450" cy="2668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6:notes"/>
          <p:cNvSpPr txBox="1">
            <a:spLocks noGrp="1"/>
          </p:cNvSpPr>
          <p:nvPr>
            <p:ph type="body" idx="1"/>
          </p:nvPr>
        </p:nvSpPr>
        <p:spPr>
          <a:xfrm>
            <a:off x="211112" y="4152370"/>
            <a:ext cx="6555791" cy="4389314"/>
          </a:xfrm>
          <a:prstGeom prst="rect">
            <a:avLst/>
          </a:prstGeom>
          <a:noFill/>
          <a:ln>
            <a:noFill/>
          </a:ln>
        </p:spPr>
        <p:txBody>
          <a:bodyPr spcFirstLastPara="1" wrap="square" lIns="0" tIns="0" rIns="0" bIns="0" anchor="t" anchorCtr="0">
            <a:noAutofit/>
          </a:bodyPr>
          <a:lstStyle/>
          <a:p>
            <a:pPr marL="171450" lvl="0" indent="-171450" algn="l" rtl="0">
              <a:lnSpc>
                <a:spcPct val="110000"/>
              </a:lnSpc>
              <a:spcBef>
                <a:spcPts val="0"/>
              </a:spcBef>
              <a:spcAft>
                <a:spcPts val="0"/>
              </a:spcAft>
              <a:buClr>
                <a:schemeClr val="lt1"/>
              </a:buClr>
              <a:buSzPts val="1000"/>
              <a:buFont typeface="Arial"/>
              <a:buChar char="•"/>
            </a:pPr>
            <a:r>
              <a:rPr lang="en-US"/>
              <a:t>The market has moved from excitement around generative AI to how to monetize on it. 45% of the market has already moved to pilots, and 10% has moved to production (source: Gartner).</a:t>
            </a:r>
            <a:endParaRPr/>
          </a:p>
          <a:p>
            <a:pPr marL="171450" lvl="0" indent="-107950" algn="l" rtl="0">
              <a:lnSpc>
                <a:spcPct val="110000"/>
              </a:lnSpc>
              <a:spcBef>
                <a:spcPts val="0"/>
              </a:spcBef>
              <a:spcAft>
                <a:spcPts val="0"/>
              </a:spcAft>
              <a:buClr>
                <a:schemeClr val="lt1"/>
              </a:buClr>
              <a:buSzPts val="1000"/>
              <a:buFont typeface="Arial"/>
              <a:buNone/>
            </a:pPr>
            <a:endParaRPr/>
          </a:p>
          <a:p>
            <a:pPr marL="171450" lvl="0" indent="-171450" algn="l" rtl="0">
              <a:lnSpc>
                <a:spcPct val="110000"/>
              </a:lnSpc>
              <a:spcBef>
                <a:spcPts val="0"/>
              </a:spcBef>
              <a:spcAft>
                <a:spcPts val="0"/>
              </a:spcAft>
              <a:buClr>
                <a:schemeClr val="lt1"/>
              </a:buClr>
              <a:buSzPts val="1000"/>
              <a:buFont typeface="Arial"/>
              <a:buChar char="•"/>
            </a:pPr>
            <a:r>
              <a:rPr lang="en-US"/>
              <a:t>When investigating and exploring, customers look for a wow factor, an aha moment, and that’s why very large 100B+ parameter general-purpose models shine. You can use them for a wide range of downstream tasks and they perform well OOTB. </a:t>
            </a:r>
            <a:endParaRPr/>
          </a:p>
          <a:p>
            <a:pPr marL="171450" lvl="0" indent="-107950" algn="l" rtl="0">
              <a:lnSpc>
                <a:spcPct val="110000"/>
              </a:lnSpc>
              <a:spcBef>
                <a:spcPts val="0"/>
              </a:spcBef>
              <a:spcAft>
                <a:spcPts val="0"/>
              </a:spcAft>
              <a:buClr>
                <a:schemeClr val="lt1"/>
              </a:buClr>
              <a:buSzPts val="1000"/>
              <a:buFont typeface="Arial"/>
              <a:buNone/>
            </a:pPr>
            <a:endParaRPr/>
          </a:p>
          <a:p>
            <a:pPr marL="171450" lvl="0" indent="-171450" algn="l" rtl="0">
              <a:lnSpc>
                <a:spcPct val="110000"/>
              </a:lnSpc>
              <a:spcBef>
                <a:spcPts val="0"/>
              </a:spcBef>
              <a:spcAft>
                <a:spcPts val="0"/>
              </a:spcAft>
              <a:buClr>
                <a:schemeClr val="lt1"/>
              </a:buClr>
              <a:buSzPts val="1000"/>
              <a:buFont typeface="Arial"/>
              <a:buChar char="•"/>
            </a:pPr>
            <a:r>
              <a:rPr lang="en-US"/>
              <a:t>However, as the market moves towards production and scale, customers soon realize the path to success is not that straight forward. The bigger the model, the larger GPU compute it would need to compute a response. </a:t>
            </a:r>
            <a:endParaRPr/>
          </a:p>
          <a:p>
            <a:pPr marL="171450" lvl="0" indent="-95250" algn="l" rtl="0">
              <a:lnSpc>
                <a:spcPct val="110000"/>
              </a:lnSpc>
              <a:spcBef>
                <a:spcPts val="0"/>
              </a:spcBef>
              <a:spcAft>
                <a:spcPts val="0"/>
              </a:spcAft>
              <a:buClr>
                <a:schemeClr val="lt1"/>
              </a:buClr>
              <a:buSzPts val="1200"/>
              <a:buFont typeface="Arial"/>
              <a:buNone/>
            </a:pPr>
            <a:endParaRPr sz="1200">
              <a:latin typeface="IBM Plex Sans Light"/>
              <a:ea typeface="IBM Plex Sans Light"/>
              <a:cs typeface="IBM Plex Sans Light"/>
              <a:sym typeface="IBM Plex Sans Light"/>
            </a:endParaRPr>
          </a:p>
          <a:p>
            <a:pPr marL="171450" lvl="0" indent="-171450" algn="l" rtl="0">
              <a:lnSpc>
                <a:spcPct val="110000"/>
              </a:lnSpc>
              <a:spcBef>
                <a:spcPts val="0"/>
              </a:spcBef>
              <a:spcAft>
                <a:spcPts val="0"/>
              </a:spcAft>
              <a:buClr>
                <a:schemeClr val="lt1"/>
              </a:buClr>
              <a:buSzPts val="1200"/>
              <a:buFont typeface="Arial"/>
              <a:buChar char="•"/>
            </a:pPr>
            <a:r>
              <a:rPr lang="en-US" sz="1200">
                <a:latin typeface="IBM Plex Sans Light"/>
                <a:ea typeface="IBM Plex Sans Light"/>
                <a:cs typeface="IBM Plex Sans Light"/>
                <a:sym typeface="IBM Plex Sans Light"/>
              </a:rPr>
              <a:t>Our g</a:t>
            </a:r>
            <a:r>
              <a:rPr lang="en-US"/>
              <a:t>uiding principles:</a:t>
            </a:r>
            <a:endParaRPr/>
          </a:p>
          <a:p>
            <a:pPr marL="457200" marR="0" lvl="1" indent="0" algn="l" rtl="0">
              <a:lnSpc>
                <a:spcPct val="100000"/>
              </a:lnSpc>
              <a:spcBef>
                <a:spcPts val="0"/>
              </a:spcBef>
              <a:spcAft>
                <a:spcPts val="0"/>
              </a:spcAft>
              <a:buClr>
                <a:srgbClr val="000000"/>
              </a:buClr>
              <a:buSzPts val="1200"/>
              <a:buFont typeface="IBM Plex Sans Light"/>
              <a:buNone/>
            </a:pPr>
            <a:r>
              <a:rPr lang="en-US" sz="1200" i="0" u="none" strike="noStrike" cap="none">
                <a:solidFill>
                  <a:srgbClr val="000000"/>
                </a:solidFill>
                <a:latin typeface="IBM Plex Sans Light"/>
                <a:ea typeface="IBM Plex Sans Light"/>
                <a:cs typeface="IBM Plex Sans Light"/>
                <a:sym typeface="IBM Plex Sans Light"/>
              </a:rPr>
              <a:t>👉 </a:t>
            </a:r>
            <a:r>
              <a:rPr lang="en-US" sz="1200">
                <a:latin typeface="IBM Plex Sans Light"/>
                <a:ea typeface="IBM Plex Sans Light"/>
                <a:cs typeface="IBM Plex Sans Light"/>
                <a:sym typeface="IBM Plex Sans Light"/>
              </a:rPr>
              <a:t>One model doesn’t fit all</a:t>
            </a:r>
            <a:endParaRPr/>
          </a:p>
          <a:p>
            <a:pPr marL="457200" marR="0" lvl="1" indent="0" algn="l" rtl="0">
              <a:lnSpc>
                <a:spcPct val="100000"/>
              </a:lnSpc>
              <a:spcBef>
                <a:spcPts val="0"/>
              </a:spcBef>
              <a:spcAft>
                <a:spcPts val="0"/>
              </a:spcAft>
              <a:buClr>
                <a:schemeClr val="lt1"/>
              </a:buClr>
              <a:buSzPts val="1200"/>
              <a:buFont typeface="IBM Plex Sans Light"/>
              <a:buNone/>
            </a:pPr>
            <a:r>
              <a:rPr lang="en-US" sz="1200">
                <a:latin typeface="IBM Plex Sans Light"/>
                <a:ea typeface="IBM Plex Sans Light"/>
                <a:cs typeface="IBM Plex Sans Light"/>
                <a:sym typeface="IBM Plex Sans Light"/>
              </a:rPr>
              <a:t>👉 Bigger is not always better</a:t>
            </a:r>
            <a:endParaRPr sz="1200" i="0" u="none" strike="noStrike" cap="none">
              <a:solidFill>
                <a:srgbClr val="000000"/>
              </a:solidFill>
              <a:latin typeface="IBM Plex Sans Light"/>
              <a:ea typeface="IBM Plex Sans Light"/>
              <a:cs typeface="IBM Plex Sans Light"/>
              <a:sym typeface="IBM Plex Sans Light"/>
            </a:endParaRPr>
          </a:p>
          <a:p>
            <a:pPr marL="457200" marR="0" lvl="1" indent="0" algn="l" rtl="0">
              <a:lnSpc>
                <a:spcPct val="100000"/>
              </a:lnSpc>
              <a:spcBef>
                <a:spcPts val="0"/>
              </a:spcBef>
              <a:spcAft>
                <a:spcPts val="0"/>
              </a:spcAft>
              <a:buClr>
                <a:schemeClr val="lt1"/>
              </a:buClr>
              <a:buSzPts val="1200"/>
              <a:buFont typeface="IBM Plex Sans Light"/>
              <a:buNone/>
            </a:pPr>
            <a:r>
              <a:rPr lang="en-US" sz="1200">
                <a:latin typeface="IBM Plex Sans Light"/>
                <a:ea typeface="IBM Plex Sans Light"/>
                <a:cs typeface="IBM Plex Sans Light"/>
                <a:sym typeface="IBM Plex Sans Light"/>
              </a:rPr>
              <a:t>👉 Specialized models can produce better results than larger, general-purpose models, and do so with lower infra requirements to achieve improved price-performance</a:t>
            </a:r>
            <a:endParaRPr/>
          </a:p>
          <a:p>
            <a:pPr marL="171450" lvl="0" indent="-95250" algn="l" rtl="0">
              <a:lnSpc>
                <a:spcPct val="110000"/>
              </a:lnSpc>
              <a:spcBef>
                <a:spcPts val="0"/>
              </a:spcBef>
              <a:spcAft>
                <a:spcPts val="0"/>
              </a:spcAft>
              <a:buClr>
                <a:schemeClr val="lt1"/>
              </a:buClr>
              <a:buSzPts val="1200"/>
              <a:buFont typeface="Arial"/>
              <a:buNone/>
            </a:pPr>
            <a:endParaRPr sz="1200">
              <a:latin typeface="IBM Plex Sans Light"/>
              <a:ea typeface="IBM Plex Sans Light"/>
              <a:cs typeface="IBM Plex Sans Light"/>
              <a:sym typeface="IBM Plex Sans Light"/>
            </a:endParaRPr>
          </a:p>
          <a:p>
            <a:pPr marL="171450" lvl="0" indent="-171450" algn="l" rtl="0">
              <a:lnSpc>
                <a:spcPct val="110000"/>
              </a:lnSpc>
              <a:spcBef>
                <a:spcPts val="0"/>
              </a:spcBef>
              <a:spcAft>
                <a:spcPts val="0"/>
              </a:spcAft>
              <a:buClr>
                <a:schemeClr val="lt1"/>
              </a:buClr>
              <a:buSzPts val="1200"/>
              <a:buFont typeface="Arial"/>
              <a:buChar char="•"/>
            </a:pPr>
            <a:r>
              <a:rPr lang="en-US" sz="1200">
                <a:latin typeface="IBM Plex Sans Light"/>
                <a:ea typeface="IBM Plex Sans Light"/>
                <a:cs typeface="IBM Plex Sans Light"/>
                <a:sym typeface="IBM Plex Sans Light"/>
              </a:rPr>
              <a:t>Here’s what we’re focused on:</a:t>
            </a:r>
            <a:endParaRPr/>
          </a:p>
          <a:p>
            <a:pPr marL="171450" lvl="0" indent="-95250" algn="l" rtl="0">
              <a:lnSpc>
                <a:spcPct val="110000"/>
              </a:lnSpc>
              <a:spcBef>
                <a:spcPts val="0"/>
              </a:spcBef>
              <a:spcAft>
                <a:spcPts val="0"/>
              </a:spcAft>
              <a:buClr>
                <a:schemeClr val="lt1"/>
              </a:buClr>
              <a:buSzPts val="1200"/>
              <a:buFont typeface="Arial"/>
              <a:buNone/>
            </a:pPr>
            <a:endParaRPr sz="1200">
              <a:latin typeface="IBM Plex Sans Light"/>
              <a:ea typeface="IBM Plex Sans Light"/>
              <a:cs typeface="IBM Plex Sans Light"/>
              <a:sym typeface="IBM Plex Sans Light"/>
            </a:endParaRPr>
          </a:p>
          <a:p>
            <a:pPr marL="171450" lvl="0" indent="-171450" algn="l" rtl="0">
              <a:lnSpc>
                <a:spcPct val="110000"/>
              </a:lnSpc>
              <a:spcBef>
                <a:spcPts val="0"/>
              </a:spcBef>
              <a:spcAft>
                <a:spcPts val="0"/>
              </a:spcAft>
              <a:buClr>
                <a:schemeClr val="lt1"/>
              </a:buClr>
              <a:buSzPts val="1200"/>
              <a:buFont typeface="Arial"/>
              <a:buChar char="•"/>
            </a:pPr>
            <a:r>
              <a:rPr lang="en-US" sz="1200" b="1">
                <a:latin typeface="IBM Plex Sans Light"/>
                <a:ea typeface="IBM Plex Sans Light"/>
                <a:cs typeface="IBM Plex Sans Light"/>
                <a:sym typeface="IBM Plex Sans Light"/>
              </a:rPr>
              <a:t>Expanding beyond English. </a:t>
            </a:r>
            <a:r>
              <a:rPr lang="en-US" sz="1200">
                <a:latin typeface="IBM Plex Sans Light"/>
                <a:ea typeface="IBM Plex Sans Light"/>
                <a:cs typeface="IBM Plex Sans Light"/>
                <a:sym typeface="IBM Plex Sans Light"/>
              </a:rPr>
              <a:t>We are expanding our English models to other languages, starting with Japanese and 5 European languages (English, Spanish, French, German, Portuguese) coming up in Q1. Early access in December, granite.8b.japanese (Feb 29 SaaS GA, March 27 on-prem GA), granite.13b.multi-lingual (March 14 SaaS GA, March 27 on-prem). We are also considering partnerships with 3</a:t>
            </a:r>
            <a:r>
              <a:rPr lang="en-US" sz="1200" baseline="30000">
                <a:latin typeface="IBM Plex Sans Light"/>
                <a:ea typeface="IBM Plex Sans Light"/>
                <a:cs typeface="IBM Plex Sans Light"/>
                <a:sym typeface="IBM Plex Sans Light"/>
              </a:rPr>
              <a:t>rd</a:t>
            </a:r>
            <a:r>
              <a:rPr lang="en-US" sz="1200">
                <a:latin typeface="IBM Plex Sans Light"/>
                <a:ea typeface="IBM Plex Sans Light"/>
                <a:cs typeface="IBM Plex Sans Light"/>
                <a:sym typeface="IBM Plex Sans Light"/>
              </a:rPr>
              <a:t> party model providers like Elyza (Japanese), and Aleph Alpha (European languages)</a:t>
            </a:r>
            <a:endParaRPr/>
          </a:p>
          <a:p>
            <a:pPr marL="171450" lvl="0" indent="-95250" algn="l" rtl="0">
              <a:lnSpc>
                <a:spcPct val="110000"/>
              </a:lnSpc>
              <a:spcBef>
                <a:spcPts val="0"/>
              </a:spcBef>
              <a:spcAft>
                <a:spcPts val="0"/>
              </a:spcAft>
              <a:buClr>
                <a:schemeClr val="lt1"/>
              </a:buClr>
              <a:buSzPts val="1200"/>
              <a:buFont typeface="Arial"/>
              <a:buNone/>
            </a:pPr>
            <a:endParaRPr sz="1200">
              <a:latin typeface="IBM Plex Sans Light"/>
              <a:ea typeface="IBM Plex Sans Light"/>
              <a:cs typeface="IBM Plex Sans Light"/>
              <a:sym typeface="IBM Plex Sans Light"/>
            </a:endParaRPr>
          </a:p>
          <a:p>
            <a:pPr marL="171450" lvl="0" indent="-171450" algn="l" rtl="0">
              <a:lnSpc>
                <a:spcPct val="110000"/>
              </a:lnSpc>
              <a:spcBef>
                <a:spcPts val="0"/>
              </a:spcBef>
              <a:spcAft>
                <a:spcPts val="0"/>
              </a:spcAft>
              <a:buClr>
                <a:schemeClr val="lt1"/>
              </a:buClr>
              <a:buSzPts val="1200"/>
              <a:buFont typeface="Arial"/>
              <a:buChar char="•"/>
            </a:pPr>
            <a:r>
              <a:rPr lang="en-US" sz="1200" b="1">
                <a:latin typeface="IBM Plex Sans Light"/>
                <a:ea typeface="IBM Plex Sans Light"/>
                <a:cs typeface="IBM Plex Sans Light"/>
                <a:sym typeface="IBM Plex Sans Light"/>
              </a:rPr>
              <a:t>Expanding beyond language. </a:t>
            </a:r>
            <a:r>
              <a:rPr lang="en-US" sz="1200">
                <a:latin typeface="IBM Plex Sans Light"/>
                <a:ea typeface="IBM Plex Sans Light"/>
                <a:cs typeface="IBM Plex Sans Light"/>
                <a:sym typeface="IBM Plex Sans Light"/>
              </a:rPr>
              <a:t>We are looking into establishing partnerships to bring multi-modality to the platform for visual QA. Stability.ai and Aleph Alpha Luminus model are examples.</a:t>
            </a:r>
            <a:endParaRPr/>
          </a:p>
          <a:p>
            <a:pPr marL="171450" lvl="0" indent="-95250" algn="l" rtl="0">
              <a:lnSpc>
                <a:spcPct val="110000"/>
              </a:lnSpc>
              <a:spcBef>
                <a:spcPts val="0"/>
              </a:spcBef>
              <a:spcAft>
                <a:spcPts val="0"/>
              </a:spcAft>
              <a:buClr>
                <a:schemeClr val="lt1"/>
              </a:buClr>
              <a:buSzPts val="1200"/>
              <a:buFont typeface="Arial"/>
              <a:buNone/>
            </a:pPr>
            <a:endParaRPr sz="1200">
              <a:latin typeface="IBM Plex Sans Light"/>
              <a:ea typeface="IBM Plex Sans Light"/>
              <a:cs typeface="IBM Plex Sans Light"/>
              <a:sym typeface="IBM Plex Sans Light"/>
            </a:endParaRPr>
          </a:p>
          <a:p>
            <a:pPr marL="171450" lvl="0" indent="-171450" algn="l" rtl="0">
              <a:lnSpc>
                <a:spcPct val="110000"/>
              </a:lnSpc>
              <a:spcBef>
                <a:spcPts val="0"/>
              </a:spcBef>
              <a:spcAft>
                <a:spcPts val="0"/>
              </a:spcAft>
              <a:buClr>
                <a:schemeClr val="lt1"/>
              </a:buClr>
              <a:buSzPts val="1200"/>
              <a:buFont typeface="Arial"/>
              <a:buChar char="•"/>
            </a:pPr>
            <a:r>
              <a:rPr lang="en-US" sz="1200" b="1">
                <a:latin typeface="IBM Plex Sans Light"/>
                <a:ea typeface="IBM Plex Sans Light"/>
                <a:cs typeface="IBM Plex Sans Light"/>
                <a:sym typeface="IBM Plex Sans Light"/>
              </a:rPr>
              <a:t>Improving Performance. </a:t>
            </a:r>
            <a:r>
              <a:rPr lang="en-US" sz="1200">
                <a:latin typeface="IBM Plex Sans Light"/>
                <a:ea typeface="IBM Plex Sans Light"/>
                <a:cs typeface="IBM Plex Sans Light"/>
                <a:sym typeface="IBM Plex Sans Light"/>
              </a:rPr>
              <a:t>We just released granite.13b.v2 as a refresh to granite.v1 that is exposed to 2T token vs granite.13b.v1 that was only exposed to 1T tokens. Our granite.13b.V2 is priced 2.7X less at $0.0018/1000 tokens. We are expanding our granite collection to include a very large granite.50b model in Q2 as well as looking into 3</a:t>
            </a:r>
            <a:r>
              <a:rPr lang="en-US" sz="1200" baseline="30000">
                <a:latin typeface="IBM Plex Sans Light"/>
                <a:ea typeface="IBM Plex Sans Light"/>
                <a:cs typeface="IBM Plex Sans Light"/>
                <a:sym typeface="IBM Plex Sans Light"/>
              </a:rPr>
              <a:t>rd</a:t>
            </a:r>
            <a:r>
              <a:rPr lang="en-US" sz="1200">
                <a:latin typeface="IBM Plex Sans Light"/>
                <a:ea typeface="IBM Plex Sans Light"/>
                <a:cs typeface="IBM Plex Sans Light"/>
                <a:sym typeface="IBM Plex Sans Light"/>
              </a:rPr>
              <a:t> party partners like Cohere.</a:t>
            </a:r>
            <a:endParaRPr/>
          </a:p>
          <a:p>
            <a:pPr marL="171450" lvl="0" indent="-95250" algn="l" rtl="0">
              <a:lnSpc>
                <a:spcPct val="110000"/>
              </a:lnSpc>
              <a:spcBef>
                <a:spcPts val="0"/>
              </a:spcBef>
              <a:spcAft>
                <a:spcPts val="0"/>
              </a:spcAft>
              <a:buClr>
                <a:schemeClr val="lt1"/>
              </a:buClr>
              <a:buSzPts val="1200"/>
              <a:buFont typeface="Arial"/>
              <a:buNone/>
            </a:pPr>
            <a:endParaRPr sz="1200">
              <a:latin typeface="IBM Plex Sans Light"/>
              <a:ea typeface="IBM Plex Sans Light"/>
              <a:cs typeface="IBM Plex Sans Light"/>
              <a:sym typeface="IBM Plex Sans Light"/>
            </a:endParaRPr>
          </a:p>
          <a:p>
            <a:pPr marL="171450" lvl="0" indent="-171450" algn="l" rtl="0">
              <a:lnSpc>
                <a:spcPct val="110000"/>
              </a:lnSpc>
              <a:spcBef>
                <a:spcPts val="0"/>
              </a:spcBef>
              <a:spcAft>
                <a:spcPts val="0"/>
              </a:spcAft>
              <a:buClr>
                <a:schemeClr val="lt1"/>
              </a:buClr>
              <a:buSzPts val="1200"/>
              <a:buFont typeface="Arial"/>
              <a:buChar char="•"/>
            </a:pPr>
            <a:r>
              <a:rPr lang="en-US" sz="1200">
                <a:latin typeface="IBM Plex Sans Light"/>
                <a:ea typeface="IBM Plex Sans Light"/>
                <a:cs typeface="IBM Plex Sans Light"/>
                <a:sym typeface="IBM Plex Sans Light"/>
              </a:rPr>
              <a:t>Finally, it’s important to call out our indemnification terms:</a:t>
            </a:r>
            <a:endParaRPr/>
          </a:p>
          <a:p>
            <a:pPr marL="628650" lvl="1" indent="-171450" algn="l" rtl="0">
              <a:lnSpc>
                <a:spcPct val="110000"/>
              </a:lnSpc>
              <a:spcBef>
                <a:spcPts val="0"/>
              </a:spcBef>
              <a:spcAft>
                <a:spcPts val="0"/>
              </a:spcAft>
              <a:buSzPts val="1200"/>
              <a:buFont typeface="Arial"/>
              <a:buChar char="•"/>
            </a:pPr>
            <a:r>
              <a:rPr lang="en-US" sz="1200">
                <a:latin typeface="IBM Plex Sans Light"/>
                <a:ea typeface="IBM Plex Sans Light"/>
                <a:cs typeface="IBM Plex Sans Light"/>
                <a:sym typeface="IBM Plex Sans Light"/>
              </a:rPr>
              <a:t>BAU for IBM-developed models, offering the same standard terms and protection that we have been offering for HW and SW</a:t>
            </a:r>
            <a:endParaRPr/>
          </a:p>
          <a:p>
            <a:pPr marL="628650" lvl="1" indent="-171450" algn="l" rtl="0">
              <a:lnSpc>
                <a:spcPct val="110000"/>
              </a:lnSpc>
              <a:spcBef>
                <a:spcPts val="0"/>
              </a:spcBef>
              <a:spcAft>
                <a:spcPts val="0"/>
              </a:spcAft>
              <a:buSzPts val="1200"/>
              <a:buFont typeface="Arial"/>
              <a:buChar char="•"/>
            </a:pPr>
            <a:r>
              <a:rPr lang="en-US" sz="1200">
                <a:latin typeface="IBM Plex Sans Light"/>
                <a:ea typeface="IBM Plex Sans Light"/>
                <a:cs typeface="IBM Plex Sans Light"/>
                <a:sym typeface="IBM Plex Sans Light"/>
              </a:rPr>
              <a:t>IBM doesn’t require customers to indemnify IBM for the use of the models (IBM is one of the very few, if not the only one)</a:t>
            </a:r>
            <a:endParaRPr/>
          </a:p>
          <a:p>
            <a:pPr marL="628650" lvl="1" indent="-171450" algn="l" rtl="0">
              <a:lnSpc>
                <a:spcPct val="110000"/>
              </a:lnSpc>
              <a:spcBef>
                <a:spcPts val="0"/>
              </a:spcBef>
              <a:spcAft>
                <a:spcPts val="0"/>
              </a:spcAft>
              <a:buSzPts val="1200"/>
              <a:buFont typeface="Arial"/>
              <a:buChar char="•"/>
            </a:pPr>
            <a:r>
              <a:rPr lang="en-US" sz="1200">
                <a:latin typeface="IBM Plex Sans Light"/>
                <a:ea typeface="IBM Plex Sans Light"/>
                <a:cs typeface="IBM Plex Sans Light"/>
                <a:sym typeface="IBM Plex Sans Light"/>
              </a:rPr>
              <a:t>No cap on the IP liability and the financial responsibility IBM would take</a:t>
            </a:r>
            <a:endParaRPr/>
          </a:p>
          <a:p>
            <a:pPr marL="0" lvl="0" indent="0" algn="l" rtl="0">
              <a:lnSpc>
                <a:spcPct val="110000"/>
              </a:lnSpc>
              <a:spcBef>
                <a:spcPts val="0"/>
              </a:spcBef>
              <a:spcAft>
                <a:spcPts val="0"/>
              </a:spcAft>
              <a:buNone/>
            </a:pPr>
            <a:endParaRPr/>
          </a:p>
        </p:txBody>
      </p:sp>
      <p:sp>
        <p:nvSpPr>
          <p:cNvPr id="476" name="Google Shape;476;p6:notes"/>
          <p:cNvSpPr txBox="1">
            <a:spLocks noGrp="1"/>
          </p:cNvSpPr>
          <p:nvPr>
            <p:ph type="sldNum" idx="12"/>
          </p:nvPr>
        </p:nvSpPr>
        <p:spPr>
          <a:xfrm>
            <a:off x="6434387" y="8844128"/>
            <a:ext cx="345533" cy="23225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IBM Plex Sans Light"/>
              <a:buNone/>
            </a:pPr>
            <a:fld id="{00000000-1234-1234-1234-123412341234}" type="slidenum">
              <a:rPr lang="en-US" sz="600" b="0" i="0" u="none" strike="noStrike" cap="none">
                <a:solidFill>
                  <a:srgbClr val="000000"/>
                </a:solidFill>
                <a:latin typeface="IBM Plex Sans Light"/>
                <a:ea typeface="IBM Plex Sans Light"/>
                <a:cs typeface="IBM Plex Sans Light"/>
                <a:sym typeface="IBM Plex Sans Light"/>
              </a:rPr>
              <a:t>6</a:t>
            </a:fld>
            <a:endParaRPr sz="600" b="0" i="0" u="none" strike="noStrike" cap="none">
              <a:solidFill>
                <a:srgbClr val="000000"/>
              </a:solidFill>
              <a:latin typeface="IBM Plex Sans Light"/>
              <a:ea typeface="IBM Plex Sans Light"/>
              <a:cs typeface="IBM Plex Sans Light"/>
              <a:sym typeface="IBM Plex Sans 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Font typeface="IBM Plex Sans Light"/>
              <a:buNone/>
            </a:pPr>
            <a:endParaRPr/>
          </a:p>
        </p:txBody>
      </p:sp>
      <p:sp>
        <p:nvSpPr>
          <p:cNvPr id="488" name="Google Shape;48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8:notes"/>
          <p:cNvSpPr txBox="1">
            <a:spLocks noGrp="1"/>
          </p:cNvSpPr>
          <p:nvPr>
            <p:ph type="body" idx="1"/>
          </p:nvPr>
        </p:nvSpPr>
        <p:spPr>
          <a:xfrm>
            <a:off x="211112" y="4152370"/>
            <a:ext cx="6555791" cy="4389314"/>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99" name="Google Shape;499;p8:notes"/>
          <p:cNvSpPr>
            <a:spLocks noGrp="1" noRot="1" noChangeAspect="1"/>
          </p:cNvSpPr>
          <p:nvPr>
            <p:ph type="sldImg" idx="2"/>
          </p:nvPr>
        </p:nvSpPr>
        <p:spPr>
          <a:xfrm>
            <a:off x="227013" y="231775"/>
            <a:ext cx="6524625" cy="3670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2"/>
          <p:cNvSpPr txBox="1">
            <a:spLocks noGrp="1"/>
          </p:cNvSpPr>
          <p:nvPr>
            <p:ph type="ctrTitle"/>
          </p:nvPr>
        </p:nvSpPr>
        <p:spPr>
          <a:xfrm>
            <a:off x="3048397" y="2244726"/>
            <a:ext cx="18290381" cy="4775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12000"/>
            </a:lvl1pPr>
            <a:lvl2pPr lvl="1" algn="l">
              <a:lnSpc>
                <a:spcPct val="100000"/>
              </a:lnSpc>
              <a:spcBef>
                <a:spcPts val="0"/>
              </a:spcBef>
              <a:spcAft>
                <a:spcPts val="0"/>
              </a:spcAft>
              <a:buClr>
                <a:srgbClr val="000000"/>
              </a:buClr>
              <a:buSzPts val="1400"/>
              <a:buFont typeface="IBM Plex Sans Light"/>
              <a:buNone/>
              <a:defRPr/>
            </a:lvl2pPr>
            <a:lvl3pPr lvl="2" algn="l">
              <a:lnSpc>
                <a:spcPct val="100000"/>
              </a:lnSpc>
              <a:spcBef>
                <a:spcPts val="0"/>
              </a:spcBef>
              <a:spcAft>
                <a:spcPts val="0"/>
              </a:spcAft>
              <a:buClr>
                <a:srgbClr val="000000"/>
              </a:buClr>
              <a:buSzPts val="1400"/>
              <a:buFont typeface="IBM Plex Sans Light"/>
              <a:buNone/>
              <a:defRPr/>
            </a:lvl3pPr>
            <a:lvl4pPr lvl="3" algn="l">
              <a:lnSpc>
                <a:spcPct val="100000"/>
              </a:lnSpc>
              <a:spcBef>
                <a:spcPts val="0"/>
              </a:spcBef>
              <a:spcAft>
                <a:spcPts val="0"/>
              </a:spcAft>
              <a:buClr>
                <a:srgbClr val="000000"/>
              </a:buClr>
              <a:buSzPts val="1400"/>
              <a:buFont typeface="IBM Plex Sans Light"/>
              <a:buNone/>
              <a:defRPr/>
            </a:lvl4pPr>
            <a:lvl5pPr lvl="4" algn="l">
              <a:lnSpc>
                <a:spcPct val="100000"/>
              </a:lnSpc>
              <a:spcBef>
                <a:spcPts val="0"/>
              </a:spcBef>
              <a:spcAft>
                <a:spcPts val="0"/>
              </a:spcAft>
              <a:buClr>
                <a:srgbClr val="000000"/>
              </a:buClr>
              <a:buSzPts val="1400"/>
              <a:buFont typeface="IBM Plex Sans Light"/>
              <a:buNone/>
              <a:defRPr/>
            </a:lvl5pPr>
            <a:lvl6pPr lvl="5" algn="l">
              <a:lnSpc>
                <a:spcPct val="100000"/>
              </a:lnSpc>
              <a:spcBef>
                <a:spcPts val="0"/>
              </a:spcBef>
              <a:spcAft>
                <a:spcPts val="0"/>
              </a:spcAft>
              <a:buClr>
                <a:srgbClr val="000000"/>
              </a:buClr>
              <a:buSzPts val="1400"/>
              <a:buFont typeface="IBM Plex Sans Light"/>
              <a:buNone/>
              <a:defRPr/>
            </a:lvl6pPr>
            <a:lvl7pPr lvl="6" algn="l">
              <a:lnSpc>
                <a:spcPct val="100000"/>
              </a:lnSpc>
              <a:spcBef>
                <a:spcPts val="0"/>
              </a:spcBef>
              <a:spcAft>
                <a:spcPts val="0"/>
              </a:spcAft>
              <a:buClr>
                <a:srgbClr val="000000"/>
              </a:buClr>
              <a:buSzPts val="1400"/>
              <a:buFont typeface="IBM Plex Sans Light"/>
              <a:buNone/>
              <a:defRPr/>
            </a:lvl7pPr>
            <a:lvl8pPr lvl="7" algn="l">
              <a:lnSpc>
                <a:spcPct val="100000"/>
              </a:lnSpc>
              <a:spcBef>
                <a:spcPts val="0"/>
              </a:spcBef>
              <a:spcAft>
                <a:spcPts val="0"/>
              </a:spcAft>
              <a:buClr>
                <a:srgbClr val="000000"/>
              </a:buClr>
              <a:buSzPts val="1400"/>
              <a:buFont typeface="IBM Plex Sans Light"/>
              <a:buNone/>
              <a:defRPr/>
            </a:lvl8pPr>
            <a:lvl9pPr lvl="8" algn="l">
              <a:lnSpc>
                <a:spcPct val="100000"/>
              </a:lnSpc>
              <a:spcBef>
                <a:spcPts val="0"/>
              </a:spcBef>
              <a:spcAft>
                <a:spcPts val="0"/>
              </a:spcAft>
              <a:buClr>
                <a:srgbClr val="000000"/>
              </a:buClr>
              <a:buSzPts val="1400"/>
              <a:buFont typeface="IBM Plex Sans Light"/>
              <a:buNone/>
              <a:defRPr/>
            </a:lvl9pPr>
          </a:lstStyle>
          <a:p>
            <a:endParaRPr/>
          </a:p>
        </p:txBody>
      </p:sp>
      <p:sp>
        <p:nvSpPr>
          <p:cNvPr id="14" name="Google Shape;14;p22"/>
          <p:cNvSpPr txBox="1">
            <a:spLocks noGrp="1"/>
          </p:cNvSpPr>
          <p:nvPr>
            <p:ph type="subTitle" idx="1"/>
          </p:nvPr>
        </p:nvSpPr>
        <p:spPr>
          <a:xfrm>
            <a:off x="3048397" y="7204076"/>
            <a:ext cx="18290381" cy="331152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2000"/>
              </a:spcBef>
              <a:spcAft>
                <a:spcPts val="0"/>
              </a:spcAft>
              <a:buClr>
                <a:schemeClr val="dk1"/>
              </a:buClr>
              <a:buSzPts val="2400"/>
              <a:buNone/>
              <a:defRPr sz="4800"/>
            </a:lvl1pPr>
            <a:lvl2pPr lvl="1" algn="ctr">
              <a:lnSpc>
                <a:spcPct val="90000"/>
              </a:lnSpc>
              <a:spcBef>
                <a:spcPts val="1000"/>
              </a:spcBef>
              <a:spcAft>
                <a:spcPts val="0"/>
              </a:spcAft>
              <a:buClr>
                <a:schemeClr val="dk1"/>
              </a:buClr>
              <a:buSzPts val="2000"/>
              <a:buNone/>
              <a:defRPr sz="4000"/>
            </a:lvl2pPr>
            <a:lvl3pPr lvl="2" algn="ctr">
              <a:lnSpc>
                <a:spcPct val="90000"/>
              </a:lnSpc>
              <a:spcBef>
                <a:spcPts val="1000"/>
              </a:spcBef>
              <a:spcAft>
                <a:spcPts val="0"/>
              </a:spcAft>
              <a:buClr>
                <a:schemeClr val="dk1"/>
              </a:buClr>
              <a:buSzPts val="1800"/>
              <a:buNone/>
              <a:defRPr sz="3600"/>
            </a:lvl3pPr>
            <a:lvl4pPr lvl="3" algn="ctr">
              <a:lnSpc>
                <a:spcPct val="90000"/>
              </a:lnSpc>
              <a:spcBef>
                <a:spcPts val="1000"/>
              </a:spcBef>
              <a:spcAft>
                <a:spcPts val="0"/>
              </a:spcAft>
              <a:buClr>
                <a:schemeClr val="dk1"/>
              </a:buClr>
              <a:buSzPts val="1600"/>
              <a:buNone/>
              <a:defRPr sz="3200"/>
            </a:lvl4pPr>
            <a:lvl5pPr lvl="4" algn="ctr">
              <a:lnSpc>
                <a:spcPct val="90000"/>
              </a:lnSpc>
              <a:spcBef>
                <a:spcPts val="1000"/>
              </a:spcBef>
              <a:spcAft>
                <a:spcPts val="0"/>
              </a:spcAft>
              <a:buClr>
                <a:schemeClr val="dk1"/>
              </a:buClr>
              <a:buSzPts val="1600"/>
              <a:buNone/>
              <a:defRPr sz="3200"/>
            </a:lvl5pPr>
            <a:lvl6pPr lvl="5" algn="ctr">
              <a:lnSpc>
                <a:spcPct val="90000"/>
              </a:lnSpc>
              <a:spcBef>
                <a:spcPts val="1000"/>
              </a:spcBef>
              <a:spcAft>
                <a:spcPts val="0"/>
              </a:spcAft>
              <a:buClr>
                <a:schemeClr val="dk1"/>
              </a:buClr>
              <a:buSzPts val="1600"/>
              <a:buFont typeface="IBM Plex Sans Light"/>
              <a:buNone/>
              <a:defRPr sz="3200"/>
            </a:lvl6pPr>
            <a:lvl7pPr lvl="6" algn="ctr">
              <a:lnSpc>
                <a:spcPct val="90000"/>
              </a:lnSpc>
              <a:spcBef>
                <a:spcPts val="1000"/>
              </a:spcBef>
              <a:spcAft>
                <a:spcPts val="0"/>
              </a:spcAft>
              <a:buClr>
                <a:schemeClr val="dk1"/>
              </a:buClr>
              <a:buSzPts val="1600"/>
              <a:buFont typeface="IBM Plex Sans Light"/>
              <a:buNone/>
              <a:defRPr sz="3200"/>
            </a:lvl7pPr>
            <a:lvl8pPr lvl="7" algn="ctr">
              <a:lnSpc>
                <a:spcPct val="90000"/>
              </a:lnSpc>
              <a:spcBef>
                <a:spcPts val="1000"/>
              </a:spcBef>
              <a:spcAft>
                <a:spcPts val="0"/>
              </a:spcAft>
              <a:buClr>
                <a:schemeClr val="dk1"/>
              </a:buClr>
              <a:buSzPts val="1600"/>
              <a:buFont typeface="IBM Plex Sans Light"/>
              <a:buNone/>
              <a:defRPr sz="3200"/>
            </a:lvl8pPr>
            <a:lvl9pPr lvl="8" algn="ctr">
              <a:lnSpc>
                <a:spcPct val="90000"/>
              </a:lnSpc>
              <a:spcBef>
                <a:spcPts val="1000"/>
              </a:spcBef>
              <a:spcAft>
                <a:spcPts val="0"/>
              </a:spcAft>
              <a:buClr>
                <a:schemeClr val="dk1"/>
              </a:buClr>
              <a:buSzPts val="1600"/>
              <a:buFont typeface="IBM Plex Sans Light"/>
              <a:buNone/>
              <a:defRPr sz="3200"/>
            </a:lvl9pPr>
          </a:lstStyle>
          <a:p>
            <a:endParaRPr/>
          </a:p>
        </p:txBody>
      </p:sp>
      <p:sp>
        <p:nvSpPr>
          <p:cNvPr id="15" name="Google Shape;15;p22"/>
          <p:cNvSpPr txBox="1">
            <a:spLocks noGrp="1"/>
          </p:cNvSpPr>
          <p:nvPr>
            <p:ph type="dt" idx="10"/>
          </p:nvPr>
        </p:nvSpPr>
        <p:spPr>
          <a:xfrm>
            <a:off x="1676618" y="12712701"/>
            <a:ext cx="5487114" cy="7302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1pPr>
            <a:lvl2pPr marR="0" lvl="1"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2pPr>
            <a:lvl3pPr marR="0" lvl="2"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3pPr>
            <a:lvl4pPr marR="0" lvl="3"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4pPr>
            <a:lvl5pPr marR="0" lvl="4"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5pPr>
            <a:lvl6pPr marR="0" lvl="5"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6pPr>
            <a:lvl7pPr marR="0" lvl="6"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7pPr>
            <a:lvl8pPr marR="0" lvl="7"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8pPr>
            <a:lvl9pPr marR="0" lvl="8"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9pPr>
          </a:lstStyle>
          <a:p>
            <a:endParaRPr/>
          </a:p>
        </p:txBody>
      </p:sp>
      <p:sp>
        <p:nvSpPr>
          <p:cNvPr id="16" name="Google Shape;16;p22"/>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lt1"/>
              </a:buClr>
              <a:buSzPts val="1400"/>
              <a:buFont typeface="IBM Plex Sans Light"/>
              <a:buNone/>
              <a:defRPr/>
            </a:lvl1pPr>
            <a:lvl2pPr lvl="1" algn="l">
              <a:lnSpc>
                <a:spcPct val="100000"/>
              </a:lnSpc>
              <a:spcBef>
                <a:spcPts val="0"/>
              </a:spcBef>
              <a:spcAft>
                <a:spcPts val="0"/>
              </a:spcAft>
              <a:buClr>
                <a:schemeClr val="lt1"/>
              </a:buClr>
              <a:buSzPts val="1400"/>
              <a:buFont typeface="IBM Plex Sans Light"/>
              <a:buNone/>
              <a:defRPr/>
            </a:lvl2pPr>
            <a:lvl3pPr lvl="2" algn="l">
              <a:lnSpc>
                <a:spcPct val="100000"/>
              </a:lnSpc>
              <a:spcBef>
                <a:spcPts val="0"/>
              </a:spcBef>
              <a:spcAft>
                <a:spcPts val="0"/>
              </a:spcAft>
              <a:buClr>
                <a:schemeClr val="lt1"/>
              </a:buClr>
              <a:buSzPts val="1400"/>
              <a:buFont typeface="IBM Plex Sans Light"/>
              <a:buNone/>
              <a:defRPr/>
            </a:lvl3pPr>
            <a:lvl4pPr lvl="3" algn="l">
              <a:lnSpc>
                <a:spcPct val="100000"/>
              </a:lnSpc>
              <a:spcBef>
                <a:spcPts val="0"/>
              </a:spcBef>
              <a:spcAft>
                <a:spcPts val="0"/>
              </a:spcAft>
              <a:buClr>
                <a:schemeClr val="lt1"/>
              </a:buClr>
              <a:buSzPts val="1400"/>
              <a:buFont typeface="IBM Plex Sans Light"/>
              <a:buNone/>
              <a:defRPr/>
            </a:lvl4pPr>
            <a:lvl5pPr lvl="4" algn="l">
              <a:lnSpc>
                <a:spcPct val="100000"/>
              </a:lnSpc>
              <a:spcBef>
                <a:spcPts val="0"/>
              </a:spcBef>
              <a:spcAft>
                <a:spcPts val="0"/>
              </a:spcAft>
              <a:buClr>
                <a:schemeClr val="lt1"/>
              </a:buClr>
              <a:buSzPts val="1400"/>
              <a:buFont typeface="IBM Plex Sans Light"/>
              <a:buNone/>
              <a:defRPr/>
            </a:lvl5pPr>
            <a:lvl6pPr lvl="5" algn="l">
              <a:lnSpc>
                <a:spcPct val="100000"/>
              </a:lnSpc>
              <a:spcBef>
                <a:spcPts val="0"/>
              </a:spcBef>
              <a:spcAft>
                <a:spcPts val="0"/>
              </a:spcAft>
              <a:buClr>
                <a:schemeClr val="lt1"/>
              </a:buClr>
              <a:buSzPts val="1400"/>
              <a:buFont typeface="IBM Plex Sans Light"/>
              <a:buNone/>
              <a:defRPr/>
            </a:lvl6pPr>
            <a:lvl7pPr lvl="6" algn="l">
              <a:lnSpc>
                <a:spcPct val="100000"/>
              </a:lnSpc>
              <a:spcBef>
                <a:spcPts val="0"/>
              </a:spcBef>
              <a:spcAft>
                <a:spcPts val="0"/>
              </a:spcAft>
              <a:buClr>
                <a:schemeClr val="lt1"/>
              </a:buClr>
              <a:buSzPts val="1400"/>
              <a:buFont typeface="IBM Plex Sans Light"/>
              <a:buNone/>
              <a:defRPr/>
            </a:lvl7pPr>
            <a:lvl8pPr lvl="7" algn="l">
              <a:lnSpc>
                <a:spcPct val="100000"/>
              </a:lnSpc>
              <a:spcBef>
                <a:spcPts val="0"/>
              </a:spcBef>
              <a:spcAft>
                <a:spcPts val="0"/>
              </a:spcAft>
              <a:buClr>
                <a:schemeClr val="lt1"/>
              </a:buClr>
              <a:buSzPts val="1400"/>
              <a:buFont typeface="IBM Plex Sans Light"/>
              <a:buNone/>
              <a:defRPr/>
            </a:lvl8pPr>
            <a:lvl9pPr lvl="8" algn="l">
              <a:lnSpc>
                <a:spcPct val="100000"/>
              </a:lnSpc>
              <a:spcBef>
                <a:spcPts val="0"/>
              </a:spcBef>
              <a:spcAft>
                <a:spcPts val="0"/>
              </a:spcAft>
              <a:buClr>
                <a:schemeClr val="lt1"/>
              </a:buClr>
              <a:buSzPts val="1400"/>
              <a:buFont typeface="IBM Plex Sans Light"/>
              <a:buNone/>
              <a:defRPr/>
            </a:lvl9pPr>
          </a:lstStyle>
          <a:p>
            <a:endParaRPr/>
          </a:p>
        </p:txBody>
      </p:sp>
      <p:sp>
        <p:nvSpPr>
          <p:cNvPr id="17" name="Google Shape;17;p22"/>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divider">
  <p:cSld name="Section divider">
    <p:spTree>
      <p:nvGrpSpPr>
        <p:cNvPr id="1" name="Shape 65"/>
        <p:cNvGrpSpPr/>
        <p:nvPr/>
      </p:nvGrpSpPr>
      <p:grpSpPr>
        <a:xfrm>
          <a:off x="0" y="0"/>
          <a:ext cx="0" cy="0"/>
          <a:chOff x="0" y="0"/>
          <a:chExt cx="0" cy="0"/>
        </a:xfrm>
      </p:grpSpPr>
      <p:sp>
        <p:nvSpPr>
          <p:cNvPr id="66" name="Google Shape;66;p31"/>
          <p:cNvSpPr txBox="1">
            <a:spLocks noGrp="1"/>
          </p:cNvSpPr>
          <p:nvPr>
            <p:ph type="title"/>
          </p:nvPr>
        </p:nvSpPr>
        <p:spPr>
          <a:xfrm>
            <a:off x="576072" y="384048"/>
            <a:ext cx="11050588" cy="2859087"/>
          </a:xfrm>
          <a:prstGeom prst="rect">
            <a:avLst/>
          </a:prstGeom>
          <a:noFill/>
          <a:ln>
            <a:noFill/>
          </a:ln>
        </p:spPr>
        <p:txBody>
          <a:bodyPr spcFirstLastPara="1" wrap="square" lIns="0" tIns="0" rIns="457200" bIns="0" anchor="t" anchorCtr="0">
            <a:noAutofit/>
          </a:bodyPr>
          <a:lstStyle>
            <a:lvl1pPr lvl="0" algn="l">
              <a:lnSpc>
                <a:spcPct val="100000"/>
              </a:lnSpc>
              <a:spcBef>
                <a:spcPts val="0"/>
              </a:spcBef>
              <a:spcAft>
                <a:spcPts val="0"/>
              </a:spcAft>
              <a:buClr>
                <a:schemeClr val="lt2"/>
              </a:buClr>
              <a:buSzPts val="8600"/>
              <a:buFont typeface="IBM Plex Sans Light"/>
              <a:buNone/>
              <a:defRPr sz="86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67" name="Google Shape;67;p31"/>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31"/>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Video or imagery, half, inset">
  <p:cSld name="1_Video or imagery, half, inset">
    <p:bg>
      <p:bgPr>
        <a:solidFill>
          <a:schemeClr val="dk1"/>
        </a:solidFill>
        <a:effectLst/>
      </p:bgPr>
    </p:bg>
    <p:spTree>
      <p:nvGrpSpPr>
        <p:cNvPr id="1" name="Shape 69"/>
        <p:cNvGrpSpPr/>
        <p:nvPr/>
      </p:nvGrpSpPr>
      <p:grpSpPr>
        <a:xfrm>
          <a:off x="0" y="0"/>
          <a:ext cx="0" cy="0"/>
          <a:chOff x="0" y="0"/>
          <a:chExt cx="0" cy="0"/>
        </a:xfrm>
      </p:grpSpPr>
      <p:sp>
        <p:nvSpPr>
          <p:cNvPr id="70" name="Google Shape;70;p32"/>
          <p:cNvSpPr txBox="1">
            <a:spLocks noGrp="1"/>
          </p:cNvSpPr>
          <p:nvPr>
            <p:ph type="title"/>
          </p:nvPr>
        </p:nvSpPr>
        <p:spPr>
          <a:xfrm>
            <a:off x="576072" y="576072"/>
            <a:ext cx="4949825" cy="152558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lt2"/>
              </a:buClr>
              <a:buSzPts val="2800"/>
              <a:buFont typeface="IBM Plex Sans Light"/>
              <a:buNone/>
              <a:defRPr sz="28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71" name="Google Shape;71;p32"/>
          <p:cNvSpPr txBox="1">
            <a:spLocks noGrp="1"/>
          </p:cNvSpPr>
          <p:nvPr>
            <p:ph type="body" idx="1"/>
          </p:nvPr>
        </p:nvSpPr>
        <p:spPr>
          <a:xfrm>
            <a:off x="576072" y="3429000"/>
            <a:ext cx="4956175" cy="857250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SzPts val="2800"/>
              <a:buNone/>
              <a:defRPr sz="2800">
                <a:solidFill>
                  <a:schemeClr val="lt1"/>
                </a:solidFill>
              </a:defRPr>
            </a:lvl1pPr>
            <a:lvl2pPr marL="914400" lvl="1" indent="-406400" algn="l">
              <a:lnSpc>
                <a:spcPct val="110000"/>
              </a:lnSpc>
              <a:spcBef>
                <a:spcPts val="0"/>
              </a:spcBef>
              <a:spcAft>
                <a:spcPts val="0"/>
              </a:spcAft>
              <a:buSzPts val="2800"/>
              <a:buChar char="•"/>
              <a:defRPr sz="2800">
                <a:solidFill>
                  <a:schemeClr val="lt1"/>
                </a:solidFill>
              </a:defRPr>
            </a:lvl2pPr>
            <a:lvl3pPr marL="1371600" lvl="2" indent="-406400" algn="l">
              <a:lnSpc>
                <a:spcPct val="110000"/>
              </a:lnSpc>
              <a:spcBef>
                <a:spcPts val="0"/>
              </a:spcBef>
              <a:spcAft>
                <a:spcPts val="0"/>
              </a:spcAft>
              <a:buSzPts val="2800"/>
              <a:buChar char="•"/>
              <a:defRPr sz="2800">
                <a:solidFill>
                  <a:schemeClr val="lt1"/>
                </a:solidFill>
              </a:defRPr>
            </a:lvl3pPr>
            <a:lvl4pPr marL="1828800" lvl="3" indent="-406400" algn="l">
              <a:lnSpc>
                <a:spcPct val="110000"/>
              </a:lnSpc>
              <a:spcBef>
                <a:spcPts val="0"/>
              </a:spcBef>
              <a:spcAft>
                <a:spcPts val="0"/>
              </a:spcAft>
              <a:buSzPts val="2800"/>
              <a:buChar char="•"/>
              <a:defRPr sz="2800">
                <a:solidFill>
                  <a:schemeClr val="lt1"/>
                </a:solidFill>
              </a:defRPr>
            </a:lvl4pPr>
            <a:lvl5pPr marL="2286000" lvl="4" indent="-228600" algn="l">
              <a:lnSpc>
                <a:spcPct val="110000"/>
              </a:lnSpc>
              <a:spcBef>
                <a:spcPts val="0"/>
              </a:spcBef>
              <a:spcAft>
                <a:spcPts val="0"/>
              </a:spcAft>
              <a:buClr>
                <a:schemeClr val="lt1"/>
              </a:buClr>
              <a:buSzPts val="2800"/>
              <a:buNone/>
              <a:defRPr sz="2800">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72" name="Google Shape;72;p32"/>
          <p:cNvSpPr txBox="1">
            <a:spLocks noGrp="1"/>
          </p:cNvSpPr>
          <p:nvPr>
            <p:ph type="body" idx="2"/>
          </p:nvPr>
        </p:nvSpPr>
        <p:spPr>
          <a:xfrm>
            <a:off x="6667500" y="3429000"/>
            <a:ext cx="4951413" cy="857250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SzPts val="2800"/>
              <a:buNone/>
              <a:defRPr sz="2800">
                <a:solidFill>
                  <a:schemeClr val="lt1"/>
                </a:solidFill>
              </a:defRPr>
            </a:lvl1pPr>
            <a:lvl2pPr marL="914400" lvl="1" indent="-406400" algn="l">
              <a:lnSpc>
                <a:spcPct val="110000"/>
              </a:lnSpc>
              <a:spcBef>
                <a:spcPts val="0"/>
              </a:spcBef>
              <a:spcAft>
                <a:spcPts val="0"/>
              </a:spcAft>
              <a:buSzPts val="2800"/>
              <a:buChar char="•"/>
              <a:defRPr sz="2800">
                <a:solidFill>
                  <a:schemeClr val="lt1"/>
                </a:solidFill>
              </a:defRPr>
            </a:lvl2pPr>
            <a:lvl3pPr marL="1371600" lvl="2" indent="-406400" algn="l">
              <a:lnSpc>
                <a:spcPct val="110000"/>
              </a:lnSpc>
              <a:spcBef>
                <a:spcPts val="0"/>
              </a:spcBef>
              <a:spcAft>
                <a:spcPts val="0"/>
              </a:spcAft>
              <a:buSzPts val="2800"/>
              <a:buChar char="•"/>
              <a:defRPr sz="2800">
                <a:solidFill>
                  <a:schemeClr val="lt1"/>
                </a:solidFill>
              </a:defRPr>
            </a:lvl3pPr>
            <a:lvl4pPr marL="1828800" lvl="3" indent="-406400" algn="l">
              <a:lnSpc>
                <a:spcPct val="110000"/>
              </a:lnSpc>
              <a:spcBef>
                <a:spcPts val="0"/>
              </a:spcBef>
              <a:spcAft>
                <a:spcPts val="0"/>
              </a:spcAft>
              <a:buSzPts val="2800"/>
              <a:buChar char="•"/>
              <a:defRPr sz="2800">
                <a:solidFill>
                  <a:schemeClr val="lt1"/>
                </a:solidFill>
              </a:defRPr>
            </a:lvl4pPr>
            <a:lvl5pPr marL="2286000" lvl="4" indent="-228600" algn="l">
              <a:lnSpc>
                <a:spcPct val="110000"/>
              </a:lnSpc>
              <a:spcBef>
                <a:spcPts val="0"/>
              </a:spcBef>
              <a:spcAft>
                <a:spcPts val="0"/>
              </a:spcAft>
              <a:buClr>
                <a:schemeClr val="lt1"/>
              </a:buClr>
              <a:buSzPts val="2800"/>
              <a:buNone/>
              <a:defRPr sz="2800">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73" name="Google Shape;73;p32"/>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32"/>
          <p:cNvSpPr>
            <a:spLocks noGrp="1"/>
          </p:cNvSpPr>
          <p:nvPr>
            <p:ph type="pic" idx="3"/>
          </p:nvPr>
        </p:nvSpPr>
        <p:spPr>
          <a:xfrm>
            <a:off x="12763500" y="569913"/>
            <a:ext cx="11049000" cy="12574587"/>
          </a:xfrm>
          <a:prstGeom prst="rect">
            <a:avLst/>
          </a:prstGeom>
          <a:solidFill>
            <a:srgbClr val="E0E0E0"/>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only">
  <p:cSld name="2_title only">
    <p:bg>
      <p:bgPr>
        <a:solidFill>
          <a:schemeClr val="dk1"/>
        </a:solidFill>
        <a:effectLst/>
      </p:bgPr>
    </p:bg>
    <p:spTree>
      <p:nvGrpSpPr>
        <p:cNvPr id="1" name="Shape 75"/>
        <p:cNvGrpSpPr/>
        <p:nvPr/>
      </p:nvGrpSpPr>
      <p:grpSpPr>
        <a:xfrm>
          <a:off x="0" y="0"/>
          <a:ext cx="0" cy="0"/>
          <a:chOff x="0" y="0"/>
          <a:chExt cx="0" cy="0"/>
        </a:xfrm>
      </p:grpSpPr>
      <p:sp>
        <p:nvSpPr>
          <p:cNvPr id="76" name="Google Shape;76;p33"/>
          <p:cNvSpPr txBox="1">
            <a:spLocks noGrp="1"/>
          </p:cNvSpPr>
          <p:nvPr>
            <p:ph type="title"/>
          </p:nvPr>
        </p:nvSpPr>
        <p:spPr>
          <a:xfrm>
            <a:off x="576072" y="576072"/>
            <a:ext cx="23236428" cy="152704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lt2"/>
              </a:buClr>
              <a:buSzPts val="6400"/>
              <a:buFont typeface="IBM Plex Sans Light"/>
              <a:buNone/>
              <a:defRPr sz="6400">
                <a:solidFill>
                  <a:schemeClr val="l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77" name="Google Shape;77;p33"/>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3"/>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a:ea typeface="IBM Plex Sans"/>
                <a:cs typeface="IBM Plex Sans"/>
                <a:sym typeface="IBM Plex Sans"/>
              </a:defRPr>
            </a:lvl1pPr>
            <a:lvl2pPr marL="0" lvl="1" indent="0" algn="r">
              <a:spcBef>
                <a:spcPts val="0"/>
              </a:spcBef>
              <a:buNone/>
              <a:defRPr sz="1600" b="0" i="0">
                <a:solidFill>
                  <a:schemeClr val="lt1"/>
                </a:solidFill>
                <a:latin typeface="IBM Plex Sans"/>
                <a:ea typeface="IBM Plex Sans"/>
                <a:cs typeface="IBM Plex Sans"/>
                <a:sym typeface="IBM Plex Sans"/>
              </a:defRPr>
            </a:lvl2pPr>
            <a:lvl3pPr marL="0" lvl="2" indent="0" algn="r">
              <a:spcBef>
                <a:spcPts val="0"/>
              </a:spcBef>
              <a:buNone/>
              <a:defRPr sz="1600" b="0" i="0">
                <a:solidFill>
                  <a:schemeClr val="lt1"/>
                </a:solidFill>
                <a:latin typeface="IBM Plex Sans"/>
                <a:ea typeface="IBM Plex Sans"/>
                <a:cs typeface="IBM Plex Sans"/>
                <a:sym typeface="IBM Plex Sans"/>
              </a:defRPr>
            </a:lvl3pPr>
            <a:lvl4pPr marL="0" lvl="3" indent="0" algn="r">
              <a:spcBef>
                <a:spcPts val="0"/>
              </a:spcBef>
              <a:buNone/>
              <a:defRPr sz="1600" b="0" i="0">
                <a:solidFill>
                  <a:schemeClr val="lt1"/>
                </a:solidFill>
                <a:latin typeface="IBM Plex Sans"/>
                <a:ea typeface="IBM Plex Sans"/>
                <a:cs typeface="IBM Plex Sans"/>
                <a:sym typeface="IBM Plex Sans"/>
              </a:defRPr>
            </a:lvl4pPr>
            <a:lvl5pPr marL="0" lvl="4" indent="0" algn="r">
              <a:spcBef>
                <a:spcPts val="0"/>
              </a:spcBef>
              <a:buNone/>
              <a:defRPr sz="1600" b="0" i="0">
                <a:solidFill>
                  <a:schemeClr val="lt1"/>
                </a:solidFill>
                <a:latin typeface="IBM Plex Sans"/>
                <a:ea typeface="IBM Plex Sans"/>
                <a:cs typeface="IBM Plex Sans"/>
                <a:sym typeface="IBM Plex Sans"/>
              </a:defRPr>
            </a:lvl5pPr>
            <a:lvl6pPr marL="0" lvl="5" indent="0" algn="r">
              <a:spcBef>
                <a:spcPts val="0"/>
              </a:spcBef>
              <a:buNone/>
              <a:defRPr sz="1600" b="0" i="0">
                <a:solidFill>
                  <a:schemeClr val="lt1"/>
                </a:solidFill>
                <a:latin typeface="IBM Plex Sans"/>
                <a:ea typeface="IBM Plex Sans"/>
                <a:cs typeface="IBM Plex Sans"/>
                <a:sym typeface="IBM Plex Sans"/>
              </a:defRPr>
            </a:lvl6pPr>
            <a:lvl7pPr marL="0" lvl="6" indent="0" algn="r">
              <a:spcBef>
                <a:spcPts val="0"/>
              </a:spcBef>
              <a:buNone/>
              <a:defRPr sz="1600" b="0" i="0">
                <a:solidFill>
                  <a:schemeClr val="lt1"/>
                </a:solidFill>
                <a:latin typeface="IBM Plex Sans"/>
                <a:ea typeface="IBM Plex Sans"/>
                <a:cs typeface="IBM Plex Sans"/>
                <a:sym typeface="IBM Plex Sans"/>
              </a:defRPr>
            </a:lvl7pPr>
            <a:lvl8pPr marL="0" lvl="7" indent="0" algn="r">
              <a:spcBef>
                <a:spcPts val="0"/>
              </a:spcBef>
              <a:buNone/>
              <a:defRPr sz="1600" b="0" i="0">
                <a:solidFill>
                  <a:schemeClr val="lt1"/>
                </a:solidFill>
                <a:latin typeface="IBM Plex Sans"/>
                <a:ea typeface="IBM Plex Sans"/>
                <a:cs typeface="IBM Plex Sans"/>
                <a:sym typeface="IBM Plex Sans"/>
              </a:defRPr>
            </a:lvl8pPr>
            <a:lvl9pPr marL="0" lvl="8" indent="0" algn="r">
              <a:spcBef>
                <a:spcPts val="0"/>
              </a:spcBef>
              <a:buNone/>
              <a:defRPr sz="1600" b="0" i="0">
                <a:solidFill>
                  <a:schemeClr val="lt1"/>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imagery">
  <p:cSld name="Cover, imagery">
    <p:spTree>
      <p:nvGrpSpPr>
        <p:cNvPr id="1" name="Shape 79"/>
        <p:cNvGrpSpPr/>
        <p:nvPr/>
      </p:nvGrpSpPr>
      <p:grpSpPr>
        <a:xfrm>
          <a:off x="0" y="0"/>
          <a:ext cx="0" cy="0"/>
          <a:chOff x="0" y="0"/>
          <a:chExt cx="0" cy="0"/>
        </a:xfrm>
      </p:grpSpPr>
      <p:sp>
        <p:nvSpPr>
          <p:cNvPr id="80" name="Google Shape;80;p34"/>
          <p:cNvSpPr>
            <a:spLocks noGrp="1"/>
          </p:cNvSpPr>
          <p:nvPr>
            <p:ph type="pic" idx="2"/>
          </p:nvPr>
        </p:nvSpPr>
        <p:spPr>
          <a:xfrm>
            <a:off x="0" y="0"/>
            <a:ext cx="24387175" cy="12001500"/>
          </a:xfrm>
          <a:prstGeom prst="rect">
            <a:avLst/>
          </a:prstGeom>
          <a:solidFill>
            <a:srgbClr val="E0E0E0"/>
          </a:solidFill>
          <a:ln>
            <a:noFill/>
          </a:ln>
        </p:spPr>
      </p:sp>
      <p:sp>
        <p:nvSpPr>
          <p:cNvPr id="81" name="Google Shape;81;p34"/>
          <p:cNvSpPr txBox="1">
            <a:spLocks noGrp="1"/>
          </p:cNvSpPr>
          <p:nvPr>
            <p:ph type="title"/>
          </p:nvPr>
        </p:nvSpPr>
        <p:spPr>
          <a:xfrm>
            <a:off x="576072" y="384048"/>
            <a:ext cx="11050588" cy="628808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8600"/>
              <a:buFont typeface="IBM Plex Sans Light"/>
              <a:buNone/>
              <a:defRPr sz="86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82" name="Google Shape;82;p34"/>
          <p:cNvSpPr txBox="1">
            <a:spLocks noGrp="1"/>
          </p:cNvSpPr>
          <p:nvPr>
            <p:ph type="body" idx="1"/>
          </p:nvPr>
        </p:nvSpPr>
        <p:spPr>
          <a:xfrm>
            <a:off x="560959" y="12096093"/>
            <a:ext cx="4953000" cy="1143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SzPts val="3600"/>
              <a:buNone/>
              <a:defRPr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83" name="Google Shape;83;p34"/>
          <p:cNvSpPr txBox="1">
            <a:spLocks noGrp="1"/>
          </p:cNvSpPr>
          <p:nvPr>
            <p:ph type="body" idx="3"/>
          </p:nvPr>
        </p:nvSpPr>
        <p:spPr>
          <a:xfrm>
            <a:off x="6656388" y="12001501"/>
            <a:ext cx="4953000" cy="123759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SzPts val="3600"/>
              <a:buNone/>
              <a:defRPr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cyan">
  <p:cSld name="Cover, cyan">
    <p:spTree>
      <p:nvGrpSpPr>
        <p:cNvPr id="1" name="Shape 84"/>
        <p:cNvGrpSpPr/>
        <p:nvPr/>
      </p:nvGrpSpPr>
      <p:grpSpPr>
        <a:xfrm>
          <a:off x="0" y="0"/>
          <a:ext cx="0" cy="0"/>
          <a:chOff x="0" y="0"/>
          <a:chExt cx="0" cy="0"/>
        </a:xfrm>
      </p:grpSpPr>
      <p:sp>
        <p:nvSpPr>
          <p:cNvPr id="85" name="Google Shape;85;p35"/>
          <p:cNvSpPr/>
          <p:nvPr/>
        </p:nvSpPr>
        <p:spPr>
          <a:xfrm>
            <a:off x="0" y="0"/>
            <a:ext cx="24387175" cy="12001500"/>
          </a:xfrm>
          <a:prstGeom prst="rect">
            <a:avLst/>
          </a:prstGeom>
          <a:solidFill>
            <a:srgbClr val="E5F6FF"/>
          </a:solidFill>
          <a:ln w="19050" cap="flat" cmpd="sng">
            <a:solidFill>
              <a:srgbClr val="E5F6F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IBM Plex Sans Light"/>
              <a:buNone/>
            </a:pPr>
            <a:endParaRPr sz="1400" b="0" i="0" u="none" strike="noStrike" cap="none">
              <a:solidFill>
                <a:schemeClr val="dk1"/>
              </a:solidFill>
              <a:latin typeface="IBM Plex Sans Light"/>
              <a:ea typeface="IBM Plex Sans Light"/>
              <a:cs typeface="IBM Plex Sans Light"/>
              <a:sym typeface="IBM Plex Sans Light"/>
            </a:endParaRPr>
          </a:p>
        </p:txBody>
      </p:sp>
      <p:sp>
        <p:nvSpPr>
          <p:cNvPr id="86" name="Google Shape;86;p35"/>
          <p:cNvSpPr txBox="1">
            <a:spLocks noGrp="1"/>
          </p:cNvSpPr>
          <p:nvPr>
            <p:ph type="title"/>
          </p:nvPr>
        </p:nvSpPr>
        <p:spPr>
          <a:xfrm>
            <a:off x="576072" y="384048"/>
            <a:ext cx="11050589" cy="457358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8600"/>
              <a:buFont typeface="IBM Plex Sans Light"/>
              <a:buNone/>
              <a:defRPr sz="86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87" name="Google Shape;87;p35"/>
          <p:cNvSpPr txBox="1">
            <a:spLocks noGrp="1"/>
          </p:cNvSpPr>
          <p:nvPr>
            <p:ph type="body" idx="1"/>
          </p:nvPr>
        </p:nvSpPr>
        <p:spPr>
          <a:xfrm>
            <a:off x="560959" y="12096093"/>
            <a:ext cx="4953000" cy="1143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SzPts val="3600"/>
              <a:buNone/>
              <a:defRPr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88" name="Google Shape;88;p35"/>
          <p:cNvSpPr txBox="1">
            <a:spLocks noGrp="1"/>
          </p:cNvSpPr>
          <p:nvPr>
            <p:ph type="body" idx="2"/>
          </p:nvPr>
        </p:nvSpPr>
        <p:spPr>
          <a:xfrm>
            <a:off x="6656388" y="12001501"/>
            <a:ext cx="4953000" cy="123759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SzPts val="3600"/>
              <a:buNone/>
              <a:defRPr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plain">
  <p:cSld name="Cover, plain">
    <p:spTree>
      <p:nvGrpSpPr>
        <p:cNvPr id="1" name="Shape 89"/>
        <p:cNvGrpSpPr/>
        <p:nvPr/>
      </p:nvGrpSpPr>
      <p:grpSpPr>
        <a:xfrm>
          <a:off x="0" y="0"/>
          <a:ext cx="0" cy="0"/>
          <a:chOff x="0" y="0"/>
          <a:chExt cx="0" cy="0"/>
        </a:xfrm>
      </p:grpSpPr>
      <p:sp>
        <p:nvSpPr>
          <p:cNvPr id="90" name="Google Shape;90;p36"/>
          <p:cNvSpPr txBox="1">
            <a:spLocks noGrp="1"/>
          </p:cNvSpPr>
          <p:nvPr>
            <p:ph type="title"/>
          </p:nvPr>
        </p:nvSpPr>
        <p:spPr>
          <a:xfrm>
            <a:off x="576072" y="384048"/>
            <a:ext cx="11050589" cy="457358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8600"/>
              <a:buFont typeface="IBM Plex Sans Light"/>
              <a:buNone/>
              <a:defRPr sz="8600" b="0" i="0">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plain, business unit">
  <p:cSld name="Cover, plain, business unit">
    <p:spTree>
      <p:nvGrpSpPr>
        <p:cNvPr id="1" name="Shape 91"/>
        <p:cNvGrpSpPr/>
        <p:nvPr/>
      </p:nvGrpSpPr>
      <p:grpSpPr>
        <a:xfrm>
          <a:off x="0" y="0"/>
          <a:ext cx="0" cy="0"/>
          <a:chOff x="0" y="0"/>
          <a:chExt cx="0" cy="0"/>
        </a:xfrm>
      </p:grpSpPr>
      <p:sp>
        <p:nvSpPr>
          <p:cNvPr id="92" name="Google Shape;92;p37"/>
          <p:cNvSpPr txBox="1">
            <a:spLocks noGrp="1"/>
          </p:cNvSpPr>
          <p:nvPr>
            <p:ph type="title"/>
          </p:nvPr>
        </p:nvSpPr>
        <p:spPr>
          <a:xfrm>
            <a:off x="576072" y="384048"/>
            <a:ext cx="11050588" cy="457358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8600"/>
              <a:buFont typeface="IBM Plex Sans Light"/>
              <a:buNone/>
              <a:defRPr sz="86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93" name="Google Shape;93;p37"/>
          <p:cNvSpPr txBox="1">
            <a:spLocks noGrp="1"/>
          </p:cNvSpPr>
          <p:nvPr>
            <p:ph type="body" idx="1"/>
          </p:nvPr>
        </p:nvSpPr>
        <p:spPr>
          <a:xfrm>
            <a:off x="576072" y="12463272"/>
            <a:ext cx="11050588" cy="762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228600" algn="l">
              <a:lnSpc>
                <a:spcPct val="110000"/>
              </a:lnSpc>
              <a:spcBef>
                <a:spcPts val="2900"/>
              </a:spcBef>
              <a:spcAft>
                <a:spcPts val="0"/>
              </a:spcAft>
              <a:buClr>
                <a:srgbClr val="000000"/>
              </a:buClr>
              <a:buSzPts val="1800"/>
              <a:buNone/>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imagery, half, business unit">
  <p:cSld name="Cover, imagery, half, business unit">
    <p:spTree>
      <p:nvGrpSpPr>
        <p:cNvPr id="1" name="Shape 94"/>
        <p:cNvGrpSpPr/>
        <p:nvPr/>
      </p:nvGrpSpPr>
      <p:grpSpPr>
        <a:xfrm>
          <a:off x="0" y="0"/>
          <a:ext cx="0" cy="0"/>
          <a:chOff x="0" y="0"/>
          <a:chExt cx="0" cy="0"/>
        </a:xfrm>
      </p:grpSpPr>
      <p:sp>
        <p:nvSpPr>
          <p:cNvPr id="95" name="Google Shape;95;p38"/>
          <p:cNvSpPr>
            <a:spLocks noGrp="1"/>
          </p:cNvSpPr>
          <p:nvPr>
            <p:ph type="pic" idx="2"/>
          </p:nvPr>
        </p:nvSpPr>
        <p:spPr>
          <a:xfrm>
            <a:off x="12763500" y="569913"/>
            <a:ext cx="11049000" cy="12574587"/>
          </a:xfrm>
          <a:prstGeom prst="rect">
            <a:avLst/>
          </a:prstGeom>
          <a:solidFill>
            <a:srgbClr val="E0E0E0"/>
          </a:solidFill>
          <a:ln>
            <a:noFill/>
          </a:ln>
        </p:spPr>
      </p:sp>
      <p:sp>
        <p:nvSpPr>
          <p:cNvPr id="96" name="Google Shape;96;p38"/>
          <p:cNvSpPr txBox="1">
            <a:spLocks noGrp="1"/>
          </p:cNvSpPr>
          <p:nvPr>
            <p:ph type="title"/>
          </p:nvPr>
        </p:nvSpPr>
        <p:spPr>
          <a:xfrm>
            <a:off x="576072" y="1527048"/>
            <a:ext cx="10099675" cy="933767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8600"/>
              <a:buFont typeface="IBM Plex Sans Light"/>
              <a:buNone/>
              <a:defRPr sz="86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97" name="Google Shape;97;p38"/>
          <p:cNvSpPr txBox="1">
            <a:spLocks noGrp="1"/>
          </p:cNvSpPr>
          <p:nvPr>
            <p:ph type="body" idx="1"/>
          </p:nvPr>
        </p:nvSpPr>
        <p:spPr>
          <a:xfrm>
            <a:off x="576072" y="385200"/>
            <a:ext cx="10099675" cy="571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2"/>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a:lvl2pPr>
            <a:lvl3pPr marL="1371600" lvl="2" indent="-457200" algn="l">
              <a:lnSpc>
                <a:spcPct val="100000"/>
              </a:lnSpc>
              <a:spcBef>
                <a:spcPts val="0"/>
              </a:spcBef>
              <a:spcAft>
                <a:spcPts val="0"/>
              </a:spcAft>
              <a:buSzPts val="3600"/>
              <a:buChar char="•"/>
              <a:defRPr/>
            </a:lvl3pPr>
            <a:lvl4pPr marL="1828800" lvl="3" indent="-457200" algn="l">
              <a:lnSpc>
                <a:spcPct val="100000"/>
              </a:lnSpc>
              <a:spcBef>
                <a:spcPts val="0"/>
              </a:spcBef>
              <a:spcAft>
                <a:spcPts val="0"/>
              </a:spcAft>
              <a:buSzPts val="3600"/>
              <a:buChar char="•"/>
              <a:defRPr/>
            </a:lvl4pPr>
            <a:lvl5pPr marL="2286000" lvl="4" indent="-228600" algn="l">
              <a:lnSpc>
                <a:spcPct val="110000"/>
              </a:lnSpc>
              <a:spcBef>
                <a:spcPts val="0"/>
              </a:spcBef>
              <a:spcAft>
                <a:spcPts val="0"/>
              </a:spcAft>
              <a:buClr>
                <a:srgbClr val="000000"/>
              </a:buClr>
              <a:buSzPts val="3600"/>
              <a:buNone/>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s">
  <p:cSld name="Contents">
    <p:spTree>
      <p:nvGrpSpPr>
        <p:cNvPr id="1" name="Shape 98"/>
        <p:cNvGrpSpPr/>
        <p:nvPr/>
      </p:nvGrpSpPr>
      <p:grpSpPr>
        <a:xfrm>
          <a:off x="0" y="0"/>
          <a:ext cx="0" cy="0"/>
          <a:chOff x="0" y="0"/>
          <a:chExt cx="0" cy="0"/>
        </a:xfrm>
      </p:grpSpPr>
      <p:sp>
        <p:nvSpPr>
          <p:cNvPr id="99" name="Google Shape;99;p39"/>
          <p:cNvSpPr txBox="1">
            <a:spLocks noGrp="1"/>
          </p:cNvSpPr>
          <p:nvPr>
            <p:ph type="title"/>
          </p:nvPr>
        </p:nvSpPr>
        <p:spPr>
          <a:xfrm>
            <a:off x="576072" y="384048"/>
            <a:ext cx="4956175" cy="457358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6400"/>
              <a:buFont typeface="IBM Plex Sans Light"/>
              <a:buNone/>
              <a:defRPr sz="6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100" name="Google Shape;100;p39"/>
          <p:cNvSpPr txBox="1">
            <a:spLocks noGrp="1"/>
          </p:cNvSpPr>
          <p:nvPr>
            <p:ph type="body" idx="1"/>
          </p:nvPr>
        </p:nvSpPr>
        <p:spPr>
          <a:xfrm>
            <a:off x="12763500" y="569913"/>
            <a:ext cx="4953000" cy="114315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01" name="Google Shape;101;p39"/>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102" name="Google Shape;102;p39"/>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39"/>
          <p:cNvSpPr txBox="1">
            <a:spLocks noGrp="1"/>
          </p:cNvSpPr>
          <p:nvPr>
            <p:ph type="body" idx="2"/>
          </p:nvPr>
        </p:nvSpPr>
        <p:spPr>
          <a:xfrm>
            <a:off x="18834040" y="569912"/>
            <a:ext cx="4953000" cy="114315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arge text">
  <p:cSld name="Large text">
    <p:spTree>
      <p:nvGrpSpPr>
        <p:cNvPr id="1" name="Shape 104"/>
        <p:cNvGrpSpPr/>
        <p:nvPr/>
      </p:nvGrpSpPr>
      <p:grpSpPr>
        <a:xfrm>
          <a:off x="0" y="0"/>
          <a:ext cx="0" cy="0"/>
          <a:chOff x="0" y="0"/>
          <a:chExt cx="0" cy="0"/>
        </a:xfrm>
      </p:grpSpPr>
      <p:sp>
        <p:nvSpPr>
          <p:cNvPr id="105" name="Google Shape;105;p40"/>
          <p:cNvSpPr txBox="1">
            <a:spLocks noGrp="1"/>
          </p:cNvSpPr>
          <p:nvPr>
            <p:ph type="title"/>
          </p:nvPr>
        </p:nvSpPr>
        <p:spPr>
          <a:xfrm>
            <a:off x="574675" y="385200"/>
            <a:ext cx="17141825" cy="8191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17200"/>
              <a:buFont typeface="IBM Plex Sans Light"/>
              <a:buNone/>
              <a:defRPr sz="172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106" name="Google Shape;106;p40"/>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107" name="Google Shape;107;p40"/>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
        <p:cNvGrpSpPr/>
        <p:nvPr/>
      </p:nvGrpSpPr>
      <p:grpSpPr>
        <a:xfrm>
          <a:off x="0" y="0"/>
          <a:ext cx="0" cy="0"/>
          <a:chOff x="0" y="0"/>
          <a:chExt cx="0" cy="0"/>
        </a:xfrm>
      </p:grpSpPr>
      <p:sp>
        <p:nvSpPr>
          <p:cNvPr id="19" name="Google Shape;19;p23"/>
          <p:cNvSpPr txBox="1">
            <a:spLocks noGrp="1"/>
          </p:cNvSpPr>
          <p:nvPr>
            <p:ph type="title"/>
          </p:nvPr>
        </p:nvSpPr>
        <p:spPr>
          <a:xfrm>
            <a:off x="1676619" y="730251"/>
            <a:ext cx="21033938"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IBM Plex Sans Light"/>
              <a:buNone/>
              <a:defRPr/>
            </a:lvl1pPr>
            <a:lvl2pPr lvl="1" algn="l">
              <a:lnSpc>
                <a:spcPct val="100000"/>
              </a:lnSpc>
              <a:spcBef>
                <a:spcPts val="0"/>
              </a:spcBef>
              <a:spcAft>
                <a:spcPts val="0"/>
              </a:spcAft>
              <a:buClr>
                <a:srgbClr val="000000"/>
              </a:buClr>
              <a:buSzPts val="1400"/>
              <a:buFont typeface="IBM Plex Sans Light"/>
              <a:buNone/>
              <a:defRPr/>
            </a:lvl2pPr>
            <a:lvl3pPr lvl="2" algn="l">
              <a:lnSpc>
                <a:spcPct val="100000"/>
              </a:lnSpc>
              <a:spcBef>
                <a:spcPts val="0"/>
              </a:spcBef>
              <a:spcAft>
                <a:spcPts val="0"/>
              </a:spcAft>
              <a:buClr>
                <a:srgbClr val="000000"/>
              </a:buClr>
              <a:buSzPts val="1400"/>
              <a:buFont typeface="IBM Plex Sans Light"/>
              <a:buNone/>
              <a:defRPr/>
            </a:lvl3pPr>
            <a:lvl4pPr lvl="3" algn="l">
              <a:lnSpc>
                <a:spcPct val="100000"/>
              </a:lnSpc>
              <a:spcBef>
                <a:spcPts val="0"/>
              </a:spcBef>
              <a:spcAft>
                <a:spcPts val="0"/>
              </a:spcAft>
              <a:buClr>
                <a:srgbClr val="000000"/>
              </a:buClr>
              <a:buSzPts val="1400"/>
              <a:buFont typeface="IBM Plex Sans Light"/>
              <a:buNone/>
              <a:defRPr/>
            </a:lvl4pPr>
            <a:lvl5pPr lvl="4" algn="l">
              <a:lnSpc>
                <a:spcPct val="100000"/>
              </a:lnSpc>
              <a:spcBef>
                <a:spcPts val="0"/>
              </a:spcBef>
              <a:spcAft>
                <a:spcPts val="0"/>
              </a:spcAft>
              <a:buClr>
                <a:srgbClr val="000000"/>
              </a:buClr>
              <a:buSzPts val="1400"/>
              <a:buFont typeface="IBM Plex Sans Light"/>
              <a:buNone/>
              <a:defRPr/>
            </a:lvl5pPr>
            <a:lvl6pPr lvl="5" algn="l">
              <a:lnSpc>
                <a:spcPct val="100000"/>
              </a:lnSpc>
              <a:spcBef>
                <a:spcPts val="0"/>
              </a:spcBef>
              <a:spcAft>
                <a:spcPts val="0"/>
              </a:spcAft>
              <a:buClr>
                <a:srgbClr val="000000"/>
              </a:buClr>
              <a:buSzPts val="1400"/>
              <a:buFont typeface="IBM Plex Sans Light"/>
              <a:buNone/>
              <a:defRPr/>
            </a:lvl6pPr>
            <a:lvl7pPr lvl="6" algn="l">
              <a:lnSpc>
                <a:spcPct val="100000"/>
              </a:lnSpc>
              <a:spcBef>
                <a:spcPts val="0"/>
              </a:spcBef>
              <a:spcAft>
                <a:spcPts val="0"/>
              </a:spcAft>
              <a:buClr>
                <a:srgbClr val="000000"/>
              </a:buClr>
              <a:buSzPts val="1400"/>
              <a:buFont typeface="IBM Plex Sans Light"/>
              <a:buNone/>
              <a:defRPr/>
            </a:lvl7pPr>
            <a:lvl8pPr lvl="7" algn="l">
              <a:lnSpc>
                <a:spcPct val="100000"/>
              </a:lnSpc>
              <a:spcBef>
                <a:spcPts val="0"/>
              </a:spcBef>
              <a:spcAft>
                <a:spcPts val="0"/>
              </a:spcAft>
              <a:buClr>
                <a:srgbClr val="000000"/>
              </a:buClr>
              <a:buSzPts val="1400"/>
              <a:buFont typeface="IBM Plex Sans Light"/>
              <a:buNone/>
              <a:defRPr/>
            </a:lvl8pPr>
            <a:lvl9pPr lvl="8" algn="l">
              <a:lnSpc>
                <a:spcPct val="100000"/>
              </a:lnSpc>
              <a:spcBef>
                <a:spcPts val="0"/>
              </a:spcBef>
              <a:spcAft>
                <a:spcPts val="0"/>
              </a:spcAft>
              <a:buClr>
                <a:srgbClr val="000000"/>
              </a:buClr>
              <a:buSzPts val="1400"/>
              <a:buFont typeface="IBM Plex Sans Light"/>
              <a:buNone/>
              <a:defRPr/>
            </a:lvl9pPr>
          </a:lstStyle>
          <a:p>
            <a:endParaRPr/>
          </a:p>
        </p:txBody>
      </p:sp>
      <p:sp>
        <p:nvSpPr>
          <p:cNvPr id="20" name="Google Shape;20;p23"/>
          <p:cNvSpPr txBox="1">
            <a:spLocks noGrp="1"/>
          </p:cNvSpPr>
          <p:nvPr>
            <p:ph type="body" idx="1"/>
          </p:nvPr>
        </p:nvSpPr>
        <p:spPr>
          <a:xfrm>
            <a:off x="1676618" y="3651250"/>
            <a:ext cx="10364549" cy="87026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Font typeface="IBM Plex Sans Light"/>
              <a:buChar char="•"/>
              <a:defRPr/>
            </a:lvl6pPr>
            <a:lvl7pPr marL="3200400" lvl="6" indent="-342900" algn="l">
              <a:lnSpc>
                <a:spcPct val="90000"/>
              </a:lnSpc>
              <a:spcBef>
                <a:spcPts val="1000"/>
              </a:spcBef>
              <a:spcAft>
                <a:spcPts val="0"/>
              </a:spcAft>
              <a:buClr>
                <a:schemeClr val="dk1"/>
              </a:buClr>
              <a:buSzPts val="1800"/>
              <a:buFont typeface="IBM Plex Sans Light"/>
              <a:buChar char="•"/>
              <a:defRPr/>
            </a:lvl7pPr>
            <a:lvl8pPr marL="3657600" lvl="7" indent="-342900" algn="l">
              <a:lnSpc>
                <a:spcPct val="90000"/>
              </a:lnSpc>
              <a:spcBef>
                <a:spcPts val="1000"/>
              </a:spcBef>
              <a:spcAft>
                <a:spcPts val="0"/>
              </a:spcAft>
              <a:buClr>
                <a:schemeClr val="dk1"/>
              </a:buClr>
              <a:buSzPts val="1800"/>
              <a:buFont typeface="IBM Plex Sans Light"/>
              <a:buChar char="•"/>
              <a:defRPr/>
            </a:lvl8pPr>
            <a:lvl9pPr marL="4114800" lvl="8" indent="-342900" algn="l">
              <a:lnSpc>
                <a:spcPct val="90000"/>
              </a:lnSpc>
              <a:spcBef>
                <a:spcPts val="1000"/>
              </a:spcBef>
              <a:spcAft>
                <a:spcPts val="0"/>
              </a:spcAft>
              <a:buClr>
                <a:schemeClr val="dk1"/>
              </a:buClr>
              <a:buSzPts val="1800"/>
              <a:buFont typeface="IBM Plex Sans Light"/>
              <a:buChar char="•"/>
              <a:defRPr/>
            </a:lvl9pPr>
          </a:lstStyle>
          <a:p>
            <a:endParaRPr/>
          </a:p>
        </p:txBody>
      </p:sp>
      <p:sp>
        <p:nvSpPr>
          <p:cNvPr id="21" name="Google Shape;21;p23"/>
          <p:cNvSpPr txBox="1">
            <a:spLocks noGrp="1"/>
          </p:cNvSpPr>
          <p:nvPr>
            <p:ph type="body" idx="2"/>
          </p:nvPr>
        </p:nvSpPr>
        <p:spPr>
          <a:xfrm>
            <a:off x="12346008" y="3651250"/>
            <a:ext cx="10364549" cy="87026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Font typeface="IBM Plex Sans Light"/>
              <a:buChar char="•"/>
              <a:defRPr/>
            </a:lvl6pPr>
            <a:lvl7pPr marL="3200400" lvl="6" indent="-342900" algn="l">
              <a:lnSpc>
                <a:spcPct val="90000"/>
              </a:lnSpc>
              <a:spcBef>
                <a:spcPts val="1000"/>
              </a:spcBef>
              <a:spcAft>
                <a:spcPts val="0"/>
              </a:spcAft>
              <a:buClr>
                <a:schemeClr val="dk1"/>
              </a:buClr>
              <a:buSzPts val="1800"/>
              <a:buFont typeface="IBM Plex Sans Light"/>
              <a:buChar char="•"/>
              <a:defRPr/>
            </a:lvl7pPr>
            <a:lvl8pPr marL="3657600" lvl="7" indent="-342900" algn="l">
              <a:lnSpc>
                <a:spcPct val="90000"/>
              </a:lnSpc>
              <a:spcBef>
                <a:spcPts val="1000"/>
              </a:spcBef>
              <a:spcAft>
                <a:spcPts val="0"/>
              </a:spcAft>
              <a:buClr>
                <a:schemeClr val="dk1"/>
              </a:buClr>
              <a:buSzPts val="1800"/>
              <a:buFont typeface="IBM Plex Sans Light"/>
              <a:buChar char="•"/>
              <a:defRPr/>
            </a:lvl8pPr>
            <a:lvl9pPr marL="4114800" lvl="8" indent="-342900" algn="l">
              <a:lnSpc>
                <a:spcPct val="90000"/>
              </a:lnSpc>
              <a:spcBef>
                <a:spcPts val="1000"/>
              </a:spcBef>
              <a:spcAft>
                <a:spcPts val="0"/>
              </a:spcAft>
              <a:buClr>
                <a:schemeClr val="dk1"/>
              </a:buClr>
              <a:buSzPts val="1800"/>
              <a:buFont typeface="IBM Plex Sans Light"/>
              <a:buChar char="•"/>
              <a:defRPr/>
            </a:lvl9pPr>
          </a:lstStyle>
          <a:p>
            <a:endParaRPr/>
          </a:p>
        </p:txBody>
      </p:sp>
      <p:sp>
        <p:nvSpPr>
          <p:cNvPr id="22" name="Google Shape;22;p23"/>
          <p:cNvSpPr txBox="1">
            <a:spLocks noGrp="1"/>
          </p:cNvSpPr>
          <p:nvPr>
            <p:ph type="dt" idx="10"/>
          </p:nvPr>
        </p:nvSpPr>
        <p:spPr>
          <a:xfrm>
            <a:off x="1676618" y="12712701"/>
            <a:ext cx="5487114" cy="7302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1pPr>
            <a:lvl2pPr marR="0" lvl="1"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2pPr>
            <a:lvl3pPr marR="0" lvl="2"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3pPr>
            <a:lvl4pPr marR="0" lvl="3"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4pPr>
            <a:lvl5pPr marR="0" lvl="4"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5pPr>
            <a:lvl6pPr marR="0" lvl="5"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6pPr>
            <a:lvl7pPr marR="0" lvl="6"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7pPr>
            <a:lvl8pPr marR="0" lvl="7"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8pPr>
            <a:lvl9pPr marR="0" lvl="8"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9pPr>
          </a:lstStyle>
          <a:p>
            <a:endParaRPr/>
          </a:p>
        </p:txBody>
      </p:sp>
      <p:sp>
        <p:nvSpPr>
          <p:cNvPr id="23" name="Google Shape;23;p23"/>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lt1"/>
              </a:buClr>
              <a:buSzPts val="1400"/>
              <a:buFont typeface="IBM Plex Sans Light"/>
              <a:buNone/>
              <a:defRPr/>
            </a:lvl1pPr>
            <a:lvl2pPr lvl="1" algn="l">
              <a:lnSpc>
                <a:spcPct val="100000"/>
              </a:lnSpc>
              <a:spcBef>
                <a:spcPts val="0"/>
              </a:spcBef>
              <a:spcAft>
                <a:spcPts val="0"/>
              </a:spcAft>
              <a:buClr>
                <a:schemeClr val="lt1"/>
              </a:buClr>
              <a:buSzPts val="1400"/>
              <a:buFont typeface="IBM Plex Sans Light"/>
              <a:buNone/>
              <a:defRPr/>
            </a:lvl2pPr>
            <a:lvl3pPr lvl="2" algn="l">
              <a:lnSpc>
                <a:spcPct val="100000"/>
              </a:lnSpc>
              <a:spcBef>
                <a:spcPts val="0"/>
              </a:spcBef>
              <a:spcAft>
                <a:spcPts val="0"/>
              </a:spcAft>
              <a:buClr>
                <a:schemeClr val="lt1"/>
              </a:buClr>
              <a:buSzPts val="1400"/>
              <a:buFont typeface="IBM Plex Sans Light"/>
              <a:buNone/>
              <a:defRPr/>
            </a:lvl3pPr>
            <a:lvl4pPr lvl="3" algn="l">
              <a:lnSpc>
                <a:spcPct val="100000"/>
              </a:lnSpc>
              <a:spcBef>
                <a:spcPts val="0"/>
              </a:spcBef>
              <a:spcAft>
                <a:spcPts val="0"/>
              </a:spcAft>
              <a:buClr>
                <a:schemeClr val="lt1"/>
              </a:buClr>
              <a:buSzPts val="1400"/>
              <a:buFont typeface="IBM Plex Sans Light"/>
              <a:buNone/>
              <a:defRPr/>
            </a:lvl4pPr>
            <a:lvl5pPr lvl="4" algn="l">
              <a:lnSpc>
                <a:spcPct val="100000"/>
              </a:lnSpc>
              <a:spcBef>
                <a:spcPts val="0"/>
              </a:spcBef>
              <a:spcAft>
                <a:spcPts val="0"/>
              </a:spcAft>
              <a:buClr>
                <a:schemeClr val="lt1"/>
              </a:buClr>
              <a:buSzPts val="1400"/>
              <a:buFont typeface="IBM Plex Sans Light"/>
              <a:buNone/>
              <a:defRPr/>
            </a:lvl5pPr>
            <a:lvl6pPr lvl="5" algn="l">
              <a:lnSpc>
                <a:spcPct val="100000"/>
              </a:lnSpc>
              <a:spcBef>
                <a:spcPts val="0"/>
              </a:spcBef>
              <a:spcAft>
                <a:spcPts val="0"/>
              </a:spcAft>
              <a:buClr>
                <a:schemeClr val="lt1"/>
              </a:buClr>
              <a:buSzPts val="1400"/>
              <a:buFont typeface="IBM Plex Sans Light"/>
              <a:buNone/>
              <a:defRPr/>
            </a:lvl6pPr>
            <a:lvl7pPr lvl="6" algn="l">
              <a:lnSpc>
                <a:spcPct val="100000"/>
              </a:lnSpc>
              <a:spcBef>
                <a:spcPts val="0"/>
              </a:spcBef>
              <a:spcAft>
                <a:spcPts val="0"/>
              </a:spcAft>
              <a:buClr>
                <a:schemeClr val="lt1"/>
              </a:buClr>
              <a:buSzPts val="1400"/>
              <a:buFont typeface="IBM Plex Sans Light"/>
              <a:buNone/>
              <a:defRPr/>
            </a:lvl7pPr>
            <a:lvl8pPr lvl="7" algn="l">
              <a:lnSpc>
                <a:spcPct val="100000"/>
              </a:lnSpc>
              <a:spcBef>
                <a:spcPts val="0"/>
              </a:spcBef>
              <a:spcAft>
                <a:spcPts val="0"/>
              </a:spcAft>
              <a:buClr>
                <a:schemeClr val="lt1"/>
              </a:buClr>
              <a:buSzPts val="1400"/>
              <a:buFont typeface="IBM Plex Sans Light"/>
              <a:buNone/>
              <a:defRPr/>
            </a:lvl8pPr>
            <a:lvl9pPr lvl="8" algn="l">
              <a:lnSpc>
                <a:spcPct val="100000"/>
              </a:lnSpc>
              <a:spcBef>
                <a:spcPts val="0"/>
              </a:spcBef>
              <a:spcAft>
                <a:spcPts val="0"/>
              </a:spcAft>
              <a:buClr>
                <a:schemeClr val="lt1"/>
              </a:buClr>
              <a:buSzPts val="1400"/>
              <a:buFont typeface="IBM Plex Sans Light"/>
              <a:buNone/>
              <a:defRPr/>
            </a:lvl9pPr>
          </a:lstStyle>
          <a:p>
            <a:endParaRPr/>
          </a:p>
        </p:txBody>
      </p:sp>
      <p:sp>
        <p:nvSpPr>
          <p:cNvPr id="24" name="Google Shape;24;p23"/>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llout, stand-alone">
  <p:cSld name="Callout, stand-alone">
    <p:spTree>
      <p:nvGrpSpPr>
        <p:cNvPr id="1" name="Shape 108"/>
        <p:cNvGrpSpPr/>
        <p:nvPr/>
      </p:nvGrpSpPr>
      <p:grpSpPr>
        <a:xfrm>
          <a:off x="0" y="0"/>
          <a:ext cx="0" cy="0"/>
          <a:chOff x="0" y="0"/>
          <a:chExt cx="0" cy="0"/>
        </a:xfrm>
      </p:grpSpPr>
      <p:sp>
        <p:nvSpPr>
          <p:cNvPr id="109" name="Google Shape;109;p41"/>
          <p:cNvSpPr txBox="1">
            <a:spLocks noGrp="1"/>
          </p:cNvSpPr>
          <p:nvPr>
            <p:ph type="title"/>
          </p:nvPr>
        </p:nvSpPr>
        <p:spPr>
          <a:xfrm>
            <a:off x="576072" y="385200"/>
            <a:ext cx="14662150" cy="971708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8600"/>
              <a:buFont typeface="IBM Plex Sans Light"/>
              <a:buNone/>
              <a:defRPr sz="86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110" name="Google Shape;110;p41"/>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111" name="Google Shape;111;p41"/>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ata, 2 callouts, vertical">
  <p:cSld name="Data, 2 callouts, vertical">
    <p:spTree>
      <p:nvGrpSpPr>
        <p:cNvPr id="1" name="Shape 112"/>
        <p:cNvGrpSpPr/>
        <p:nvPr/>
      </p:nvGrpSpPr>
      <p:grpSpPr>
        <a:xfrm>
          <a:off x="0" y="0"/>
          <a:ext cx="0" cy="0"/>
          <a:chOff x="0" y="0"/>
          <a:chExt cx="0" cy="0"/>
        </a:xfrm>
      </p:grpSpPr>
      <p:sp>
        <p:nvSpPr>
          <p:cNvPr id="113" name="Google Shape;113;p42"/>
          <p:cNvSpPr txBox="1">
            <a:spLocks noGrp="1"/>
          </p:cNvSpPr>
          <p:nvPr>
            <p:ph type="body" idx="1"/>
          </p:nvPr>
        </p:nvSpPr>
        <p:spPr>
          <a:xfrm>
            <a:off x="576000" y="9296400"/>
            <a:ext cx="11050588" cy="35433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SzPts val="25800"/>
              <a:buNone/>
              <a:defRPr sz="25800" b="0" i="0">
                <a:solidFill>
                  <a:schemeClr val="accent1"/>
                </a:solidFill>
                <a:latin typeface="IBM Plex Sans Light"/>
                <a:ea typeface="IBM Plex Sans Light"/>
                <a:cs typeface="IBM Plex Sans Light"/>
                <a:sym typeface="IBM Plex Sans Light"/>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228600" algn="l">
              <a:lnSpc>
                <a:spcPct val="110000"/>
              </a:lnSpc>
              <a:spcBef>
                <a:spcPts val="2900"/>
              </a:spcBef>
              <a:spcAft>
                <a:spcPts val="0"/>
              </a:spcAft>
              <a:buClr>
                <a:srgbClr val="000000"/>
              </a:buClr>
              <a:buSzPts val="1800"/>
              <a:buNone/>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14" name="Google Shape;114;p42"/>
          <p:cNvSpPr txBox="1">
            <a:spLocks noGrp="1"/>
          </p:cNvSpPr>
          <p:nvPr>
            <p:ph type="body" idx="2"/>
          </p:nvPr>
        </p:nvSpPr>
        <p:spPr>
          <a:xfrm>
            <a:off x="12760587" y="9296400"/>
            <a:ext cx="11049000" cy="35433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SzPts val="25800"/>
              <a:buNone/>
              <a:defRPr sz="25800" b="0" i="0">
                <a:solidFill>
                  <a:schemeClr val="accent1"/>
                </a:solidFill>
                <a:latin typeface="IBM Plex Sans Light"/>
                <a:ea typeface="IBM Plex Sans Light"/>
                <a:cs typeface="IBM Plex Sans Light"/>
                <a:sym typeface="IBM Plex Sans Light"/>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228600" algn="l">
              <a:lnSpc>
                <a:spcPct val="110000"/>
              </a:lnSpc>
              <a:spcBef>
                <a:spcPts val="2900"/>
              </a:spcBef>
              <a:spcAft>
                <a:spcPts val="0"/>
              </a:spcAft>
              <a:buClr>
                <a:srgbClr val="000000"/>
              </a:buClr>
              <a:buSzPts val="1800"/>
              <a:buNone/>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cxnSp>
        <p:nvCxnSpPr>
          <p:cNvPr id="115" name="Google Shape;115;p42"/>
          <p:cNvCxnSpPr/>
          <p:nvPr/>
        </p:nvCxnSpPr>
        <p:spPr>
          <a:xfrm>
            <a:off x="12193587" y="569913"/>
            <a:ext cx="0" cy="11431587"/>
          </a:xfrm>
          <a:prstGeom prst="straightConnector1">
            <a:avLst/>
          </a:prstGeom>
          <a:noFill/>
          <a:ln w="12700" cap="flat" cmpd="sng">
            <a:solidFill>
              <a:schemeClr val="lt1"/>
            </a:solidFill>
            <a:prstDash val="solid"/>
            <a:round/>
            <a:headEnd type="none" w="sm" len="sm"/>
            <a:tailEnd type="none" w="sm" len="sm"/>
          </a:ln>
        </p:spPr>
      </p:cxnSp>
      <p:sp>
        <p:nvSpPr>
          <p:cNvPr id="116" name="Google Shape;116;p42"/>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117" name="Google Shape;117;p42"/>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42"/>
          <p:cNvSpPr txBox="1">
            <a:spLocks noGrp="1"/>
          </p:cNvSpPr>
          <p:nvPr>
            <p:ph type="body" idx="3"/>
          </p:nvPr>
        </p:nvSpPr>
        <p:spPr>
          <a:xfrm>
            <a:off x="574675" y="385200"/>
            <a:ext cx="7632176" cy="62880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6400"/>
              <a:buNone/>
              <a:defRPr sz="6400" b="0" i="0">
                <a:solidFill>
                  <a:schemeClr val="lt1"/>
                </a:solidFill>
                <a:latin typeface="IBM Plex Sans Light"/>
                <a:ea typeface="IBM Plex Sans Light"/>
                <a:cs typeface="IBM Plex Sans Light"/>
                <a:sym typeface="IBM Plex Sans Light"/>
              </a:defRPr>
            </a:lvl1pPr>
            <a:lvl2pPr marL="914400" lvl="1" indent="-635000" algn="l">
              <a:lnSpc>
                <a:spcPct val="100000"/>
              </a:lnSpc>
              <a:spcBef>
                <a:spcPts val="0"/>
              </a:spcBef>
              <a:spcAft>
                <a:spcPts val="0"/>
              </a:spcAft>
              <a:buSzPts val="6400"/>
              <a:buChar char="•"/>
              <a:defRPr sz="6400" b="0" i="0">
                <a:solidFill>
                  <a:schemeClr val="lt1"/>
                </a:solidFill>
                <a:latin typeface="IBM Plex Sans Light"/>
                <a:ea typeface="IBM Plex Sans Light"/>
                <a:cs typeface="IBM Plex Sans Light"/>
                <a:sym typeface="IBM Plex Sans Light"/>
              </a:defRPr>
            </a:lvl2pPr>
            <a:lvl3pPr marL="1371600" lvl="2" indent="-635000" algn="l">
              <a:lnSpc>
                <a:spcPct val="100000"/>
              </a:lnSpc>
              <a:spcBef>
                <a:spcPts val="0"/>
              </a:spcBef>
              <a:spcAft>
                <a:spcPts val="0"/>
              </a:spcAft>
              <a:buSzPts val="6400"/>
              <a:buChar char="•"/>
              <a:defRPr sz="6400" b="0" i="0">
                <a:solidFill>
                  <a:schemeClr val="lt1"/>
                </a:solidFill>
                <a:latin typeface="IBM Plex Sans Light"/>
                <a:ea typeface="IBM Plex Sans Light"/>
                <a:cs typeface="IBM Plex Sans Light"/>
                <a:sym typeface="IBM Plex Sans Light"/>
              </a:defRPr>
            </a:lvl3pPr>
            <a:lvl4pPr marL="1828800" lvl="3" indent="-635000" algn="l">
              <a:lnSpc>
                <a:spcPct val="100000"/>
              </a:lnSpc>
              <a:spcBef>
                <a:spcPts val="0"/>
              </a:spcBef>
              <a:spcAft>
                <a:spcPts val="0"/>
              </a:spcAft>
              <a:buSzPts val="6400"/>
              <a:buChar char="•"/>
              <a:defRPr sz="64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19" name="Google Shape;119;p42"/>
          <p:cNvSpPr txBox="1">
            <a:spLocks noGrp="1"/>
          </p:cNvSpPr>
          <p:nvPr>
            <p:ph type="body" idx="4"/>
          </p:nvPr>
        </p:nvSpPr>
        <p:spPr>
          <a:xfrm>
            <a:off x="12760587" y="385199"/>
            <a:ext cx="7632176" cy="62880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6400"/>
              <a:buNone/>
              <a:defRPr sz="6400" b="0" i="0">
                <a:solidFill>
                  <a:schemeClr val="lt1"/>
                </a:solidFill>
                <a:latin typeface="IBM Plex Sans Light"/>
                <a:ea typeface="IBM Plex Sans Light"/>
                <a:cs typeface="IBM Plex Sans Light"/>
                <a:sym typeface="IBM Plex Sans Light"/>
              </a:defRPr>
            </a:lvl1pPr>
            <a:lvl2pPr marL="914400" lvl="1" indent="-635000" algn="l">
              <a:lnSpc>
                <a:spcPct val="100000"/>
              </a:lnSpc>
              <a:spcBef>
                <a:spcPts val="0"/>
              </a:spcBef>
              <a:spcAft>
                <a:spcPts val="0"/>
              </a:spcAft>
              <a:buSzPts val="6400"/>
              <a:buChar char="•"/>
              <a:defRPr sz="6400" b="0" i="0">
                <a:solidFill>
                  <a:schemeClr val="lt1"/>
                </a:solidFill>
                <a:latin typeface="IBM Plex Sans Light"/>
                <a:ea typeface="IBM Plex Sans Light"/>
                <a:cs typeface="IBM Plex Sans Light"/>
                <a:sym typeface="IBM Plex Sans Light"/>
              </a:defRPr>
            </a:lvl2pPr>
            <a:lvl3pPr marL="1371600" lvl="2" indent="-635000" algn="l">
              <a:lnSpc>
                <a:spcPct val="100000"/>
              </a:lnSpc>
              <a:spcBef>
                <a:spcPts val="0"/>
              </a:spcBef>
              <a:spcAft>
                <a:spcPts val="0"/>
              </a:spcAft>
              <a:buSzPts val="6400"/>
              <a:buChar char="•"/>
              <a:defRPr sz="6400" b="0" i="0">
                <a:solidFill>
                  <a:schemeClr val="lt1"/>
                </a:solidFill>
                <a:latin typeface="IBM Plex Sans Light"/>
                <a:ea typeface="IBM Plex Sans Light"/>
                <a:cs typeface="IBM Plex Sans Light"/>
                <a:sym typeface="IBM Plex Sans Light"/>
              </a:defRPr>
            </a:lvl3pPr>
            <a:lvl4pPr marL="1828800" lvl="3" indent="-635000" algn="l">
              <a:lnSpc>
                <a:spcPct val="100000"/>
              </a:lnSpc>
              <a:spcBef>
                <a:spcPts val="0"/>
              </a:spcBef>
              <a:spcAft>
                <a:spcPts val="0"/>
              </a:spcAft>
              <a:buSzPts val="6400"/>
              <a:buChar char="•"/>
              <a:defRPr sz="64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ata, 3 callouts, vertical">
  <p:cSld name="Data, 3 callouts, vertical">
    <p:spTree>
      <p:nvGrpSpPr>
        <p:cNvPr id="1" name="Shape 120"/>
        <p:cNvGrpSpPr/>
        <p:nvPr/>
      </p:nvGrpSpPr>
      <p:grpSpPr>
        <a:xfrm>
          <a:off x="0" y="0"/>
          <a:ext cx="0" cy="0"/>
          <a:chOff x="0" y="0"/>
          <a:chExt cx="0" cy="0"/>
        </a:xfrm>
      </p:grpSpPr>
      <p:sp>
        <p:nvSpPr>
          <p:cNvPr id="121" name="Google Shape;121;p43"/>
          <p:cNvSpPr txBox="1">
            <a:spLocks noGrp="1"/>
          </p:cNvSpPr>
          <p:nvPr>
            <p:ph type="body" idx="1"/>
          </p:nvPr>
        </p:nvSpPr>
        <p:spPr>
          <a:xfrm>
            <a:off x="12768263" y="385200"/>
            <a:ext cx="4949825" cy="190658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0"/>
              <a:buNone/>
              <a:defRPr sz="13000" b="0" i="0">
                <a:solidFill>
                  <a:schemeClr val="accent1"/>
                </a:solidFill>
                <a:latin typeface="IBM Plex Sans Light"/>
                <a:ea typeface="IBM Plex Sans Light"/>
                <a:cs typeface="IBM Plex Sans Light"/>
                <a:sym typeface="IBM Plex Sans Light"/>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228600" algn="l">
              <a:lnSpc>
                <a:spcPct val="110000"/>
              </a:lnSpc>
              <a:spcBef>
                <a:spcPts val="2900"/>
              </a:spcBef>
              <a:spcAft>
                <a:spcPts val="0"/>
              </a:spcAft>
              <a:buClr>
                <a:srgbClr val="000000"/>
              </a:buClr>
              <a:buSzPts val="1800"/>
              <a:buNone/>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22" name="Google Shape;122;p43"/>
          <p:cNvSpPr txBox="1">
            <a:spLocks noGrp="1"/>
          </p:cNvSpPr>
          <p:nvPr>
            <p:ph type="body" idx="2"/>
          </p:nvPr>
        </p:nvSpPr>
        <p:spPr>
          <a:xfrm>
            <a:off x="18859500" y="385200"/>
            <a:ext cx="4949825" cy="190341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0"/>
              <a:buNone/>
              <a:defRPr sz="13000" b="0" i="0">
                <a:solidFill>
                  <a:schemeClr val="accent1"/>
                </a:solidFill>
                <a:latin typeface="IBM Plex Sans Light"/>
                <a:ea typeface="IBM Plex Sans Light"/>
                <a:cs typeface="IBM Plex Sans Light"/>
                <a:sym typeface="IBM Plex Sans Light"/>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228600" algn="l">
              <a:lnSpc>
                <a:spcPct val="110000"/>
              </a:lnSpc>
              <a:spcBef>
                <a:spcPts val="2900"/>
              </a:spcBef>
              <a:spcAft>
                <a:spcPts val="0"/>
              </a:spcAft>
              <a:buClr>
                <a:srgbClr val="000000"/>
              </a:buClr>
              <a:buSzPts val="1800"/>
              <a:buNone/>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23" name="Google Shape;123;p43"/>
          <p:cNvSpPr txBox="1">
            <a:spLocks noGrp="1"/>
          </p:cNvSpPr>
          <p:nvPr>
            <p:ph type="body" idx="3"/>
          </p:nvPr>
        </p:nvSpPr>
        <p:spPr>
          <a:xfrm>
            <a:off x="6667500" y="385200"/>
            <a:ext cx="4951413" cy="190791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0"/>
              <a:buNone/>
              <a:defRPr sz="13000" b="0" i="0">
                <a:solidFill>
                  <a:schemeClr val="accent1"/>
                </a:solidFill>
                <a:latin typeface="IBM Plex Sans Light"/>
                <a:ea typeface="IBM Plex Sans Light"/>
                <a:cs typeface="IBM Plex Sans Light"/>
                <a:sym typeface="IBM Plex Sans Light"/>
              </a:defRPr>
            </a:lvl1pPr>
            <a:lvl2pPr marL="914400" lvl="1" indent="-228600" algn="l">
              <a:lnSpc>
                <a:spcPct val="100000"/>
              </a:lnSpc>
              <a:spcBef>
                <a:spcPts val="0"/>
              </a:spcBef>
              <a:spcAft>
                <a:spcPts val="0"/>
              </a:spcAft>
              <a:buSzPts val="3600"/>
              <a:buNone/>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228600" algn="l">
              <a:lnSpc>
                <a:spcPct val="110000"/>
              </a:lnSpc>
              <a:spcBef>
                <a:spcPts val="2900"/>
              </a:spcBef>
              <a:spcAft>
                <a:spcPts val="0"/>
              </a:spcAft>
              <a:buClr>
                <a:srgbClr val="000000"/>
              </a:buClr>
              <a:buSzPts val="1800"/>
              <a:buNone/>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24" name="Google Shape;124;p43"/>
          <p:cNvSpPr txBox="1">
            <a:spLocks noGrp="1"/>
          </p:cNvSpPr>
          <p:nvPr>
            <p:ph type="title"/>
          </p:nvPr>
        </p:nvSpPr>
        <p:spPr>
          <a:xfrm>
            <a:off x="576072" y="385200"/>
            <a:ext cx="4949825" cy="285908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6400"/>
              <a:buFont typeface="IBM Plex Sans Light"/>
              <a:buNone/>
              <a:defRPr sz="6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125" name="Google Shape;125;p43"/>
          <p:cNvSpPr txBox="1">
            <a:spLocks noGrp="1"/>
          </p:cNvSpPr>
          <p:nvPr>
            <p:ph type="body" idx="4"/>
          </p:nvPr>
        </p:nvSpPr>
        <p:spPr>
          <a:xfrm>
            <a:off x="6667500" y="12042775"/>
            <a:ext cx="4951413" cy="1143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SzPts val="1600"/>
              <a:buNone/>
              <a:defRPr sz="1600" b="0" i="0">
                <a:solidFill>
                  <a:schemeClr val="lt1"/>
                </a:solidFill>
                <a:latin typeface="IBM Plex Sans Light"/>
                <a:ea typeface="IBM Plex Sans Light"/>
                <a:cs typeface="IBM Plex Sans Light"/>
                <a:sym typeface="IBM Plex Sans Light"/>
              </a:defRPr>
            </a:lvl1pPr>
            <a:lvl2pPr marL="914400" lvl="1" indent="-330200" algn="l">
              <a:lnSpc>
                <a:spcPct val="100000"/>
              </a:lnSpc>
              <a:spcBef>
                <a:spcPts val="0"/>
              </a:spcBef>
              <a:spcAft>
                <a:spcPts val="0"/>
              </a:spcAft>
              <a:buSzPts val="1600"/>
              <a:buChar char="•"/>
              <a:defRPr sz="1600" b="0" i="0">
                <a:solidFill>
                  <a:schemeClr val="lt1"/>
                </a:solidFill>
                <a:latin typeface="IBM Plex Sans Light"/>
                <a:ea typeface="IBM Plex Sans Light"/>
                <a:cs typeface="IBM Plex Sans Light"/>
                <a:sym typeface="IBM Plex Sans Light"/>
              </a:defRPr>
            </a:lvl2pPr>
            <a:lvl3pPr marL="1371600" lvl="2" indent="-330200" algn="l">
              <a:lnSpc>
                <a:spcPct val="100000"/>
              </a:lnSpc>
              <a:spcBef>
                <a:spcPts val="0"/>
              </a:spcBef>
              <a:spcAft>
                <a:spcPts val="0"/>
              </a:spcAft>
              <a:buSzPts val="1600"/>
              <a:buChar char="•"/>
              <a:defRPr sz="1600" b="0" i="0">
                <a:solidFill>
                  <a:schemeClr val="lt1"/>
                </a:solidFill>
                <a:latin typeface="IBM Plex Sans Light"/>
                <a:ea typeface="IBM Plex Sans Light"/>
                <a:cs typeface="IBM Plex Sans Light"/>
                <a:sym typeface="IBM Plex Sans Light"/>
              </a:defRPr>
            </a:lvl3pPr>
            <a:lvl4pPr marL="1828800" lvl="3" indent="-330200" algn="l">
              <a:lnSpc>
                <a:spcPct val="100000"/>
              </a:lnSpc>
              <a:spcBef>
                <a:spcPts val="0"/>
              </a:spcBef>
              <a:spcAft>
                <a:spcPts val="0"/>
              </a:spcAft>
              <a:buSzPts val="1600"/>
              <a:buChar char="•"/>
              <a:defRPr sz="1600" b="0" i="0">
                <a:solidFill>
                  <a:schemeClr val="lt1"/>
                </a:solidFill>
                <a:latin typeface="IBM Plex Sans Light"/>
                <a:ea typeface="IBM Plex Sans Light"/>
                <a:cs typeface="IBM Plex Sans Light"/>
                <a:sym typeface="IBM Plex Sans Light"/>
              </a:defRPr>
            </a:lvl4pPr>
            <a:lvl5pPr marL="2286000" lvl="4" indent="-228600" algn="l">
              <a:lnSpc>
                <a:spcPct val="120000"/>
              </a:lnSpc>
              <a:spcBef>
                <a:spcPts val="0"/>
              </a:spcBef>
              <a:spcAft>
                <a:spcPts val="0"/>
              </a:spcAft>
              <a:buClr>
                <a:schemeClr val="lt1"/>
              </a:buClr>
              <a:buSzPts val="1600"/>
              <a:buNone/>
              <a:defRPr sz="1600" b="0" i="0">
                <a:solidFill>
                  <a:schemeClr val="lt1"/>
                </a:solidFill>
                <a:latin typeface="IBM Plex Sans"/>
                <a:ea typeface="IBM Plex Sans"/>
                <a:cs typeface="IBM Plex Sans"/>
                <a:sym typeface="IBM Plex Sans"/>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26" name="Google Shape;126;p43"/>
          <p:cNvSpPr txBox="1">
            <a:spLocks noGrp="1"/>
          </p:cNvSpPr>
          <p:nvPr>
            <p:ph type="body" idx="5"/>
          </p:nvPr>
        </p:nvSpPr>
        <p:spPr>
          <a:xfrm>
            <a:off x="6667500" y="2333067"/>
            <a:ext cx="4951413" cy="96730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27" name="Google Shape;127;p43"/>
          <p:cNvSpPr txBox="1">
            <a:spLocks noGrp="1"/>
          </p:cNvSpPr>
          <p:nvPr>
            <p:ph type="body" idx="6"/>
          </p:nvPr>
        </p:nvSpPr>
        <p:spPr>
          <a:xfrm>
            <a:off x="12763500" y="2333067"/>
            <a:ext cx="4953000" cy="966684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28" name="Google Shape;128;p43"/>
          <p:cNvSpPr txBox="1">
            <a:spLocks noGrp="1"/>
          </p:cNvSpPr>
          <p:nvPr>
            <p:ph type="body" idx="7"/>
          </p:nvPr>
        </p:nvSpPr>
        <p:spPr>
          <a:xfrm>
            <a:off x="18859500" y="2333067"/>
            <a:ext cx="4953000" cy="966684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29" name="Google Shape;129;p43"/>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130" name="Google Shape;130;p43"/>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ata, 2 callouts, horizontal">
  <p:cSld name="Data, 2 callouts, horizontal">
    <p:spTree>
      <p:nvGrpSpPr>
        <p:cNvPr id="1" name="Shape 131"/>
        <p:cNvGrpSpPr/>
        <p:nvPr/>
      </p:nvGrpSpPr>
      <p:grpSpPr>
        <a:xfrm>
          <a:off x="0" y="0"/>
          <a:ext cx="0" cy="0"/>
          <a:chOff x="0" y="0"/>
          <a:chExt cx="0" cy="0"/>
        </a:xfrm>
      </p:grpSpPr>
      <p:cxnSp>
        <p:nvCxnSpPr>
          <p:cNvPr id="132" name="Google Shape;132;p44"/>
          <p:cNvCxnSpPr/>
          <p:nvPr/>
        </p:nvCxnSpPr>
        <p:spPr>
          <a:xfrm>
            <a:off x="568325" y="6096000"/>
            <a:ext cx="23244175" cy="0"/>
          </a:xfrm>
          <a:prstGeom prst="straightConnector1">
            <a:avLst/>
          </a:prstGeom>
          <a:noFill/>
          <a:ln w="12700" cap="flat" cmpd="sng">
            <a:solidFill>
              <a:schemeClr val="lt1"/>
            </a:solidFill>
            <a:prstDash val="solid"/>
            <a:round/>
            <a:headEnd type="none" w="sm" len="sm"/>
            <a:tailEnd type="none" w="sm" len="sm"/>
          </a:ln>
        </p:spPr>
      </p:cxnSp>
      <p:sp>
        <p:nvSpPr>
          <p:cNvPr id="133" name="Google Shape;133;p44"/>
          <p:cNvSpPr txBox="1">
            <a:spLocks noGrp="1"/>
          </p:cNvSpPr>
          <p:nvPr>
            <p:ph type="title"/>
          </p:nvPr>
        </p:nvSpPr>
        <p:spPr>
          <a:xfrm>
            <a:off x="574675" y="385200"/>
            <a:ext cx="4949825" cy="533558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8600"/>
              <a:buFont typeface="IBM Plex Sans Light"/>
              <a:buNone/>
              <a:defRPr sz="8600" b="0" i="0">
                <a:solidFill>
                  <a:schemeClr val="accent1"/>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134" name="Google Shape;134;p44"/>
          <p:cNvSpPr txBox="1">
            <a:spLocks noGrp="1"/>
          </p:cNvSpPr>
          <p:nvPr>
            <p:ph type="body" idx="1"/>
          </p:nvPr>
        </p:nvSpPr>
        <p:spPr>
          <a:xfrm>
            <a:off x="6667500" y="385200"/>
            <a:ext cx="11049000" cy="53355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8600"/>
              <a:buNone/>
              <a:defRPr sz="8600" b="0" i="0">
                <a:solidFill>
                  <a:schemeClr val="lt1"/>
                </a:solidFill>
                <a:latin typeface="IBM Plex Sans Light"/>
                <a:ea typeface="IBM Plex Sans Light"/>
                <a:cs typeface="IBM Plex Sans Light"/>
                <a:sym typeface="IBM Plex Sans Light"/>
              </a:defRPr>
            </a:lvl1pPr>
            <a:lvl2pPr marL="914400" lvl="1" indent="-774700" algn="l">
              <a:lnSpc>
                <a:spcPct val="100000"/>
              </a:lnSpc>
              <a:spcBef>
                <a:spcPts val="0"/>
              </a:spcBef>
              <a:spcAft>
                <a:spcPts val="0"/>
              </a:spcAft>
              <a:buSzPts val="8600"/>
              <a:buChar char="•"/>
              <a:defRPr sz="8600" b="0" i="0">
                <a:solidFill>
                  <a:schemeClr val="lt1"/>
                </a:solidFill>
                <a:latin typeface="IBM Plex Sans Light"/>
                <a:ea typeface="IBM Plex Sans Light"/>
                <a:cs typeface="IBM Plex Sans Light"/>
                <a:sym typeface="IBM Plex Sans Light"/>
              </a:defRPr>
            </a:lvl2pPr>
            <a:lvl3pPr marL="1371600" lvl="2" indent="-774700" algn="l">
              <a:lnSpc>
                <a:spcPct val="100000"/>
              </a:lnSpc>
              <a:spcBef>
                <a:spcPts val="0"/>
              </a:spcBef>
              <a:spcAft>
                <a:spcPts val="0"/>
              </a:spcAft>
              <a:buSzPts val="8600"/>
              <a:buChar char="•"/>
              <a:defRPr sz="8600" b="0" i="0">
                <a:solidFill>
                  <a:schemeClr val="lt1"/>
                </a:solidFill>
                <a:latin typeface="IBM Plex Sans Light"/>
                <a:ea typeface="IBM Plex Sans Light"/>
                <a:cs typeface="IBM Plex Sans Light"/>
                <a:sym typeface="IBM Plex Sans Light"/>
              </a:defRPr>
            </a:lvl3pPr>
            <a:lvl4pPr marL="1828800" lvl="3" indent="-774700" algn="l">
              <a:lnSpc>
                <a:spcPct val="100000"/>
              </a:lnSpc>
              <a:spcBef>
                <a:spcPts val="0"/>
              </a:spcBef>
              <a:spcAft>
                <a:spcPts val="0"/>
              </a:spcAft>
              <a:buSzPts val="8600"/>
              <a:buChar char="•"/>
              <a:defRPr sz="8600" b="0" i="0">
                <a:solidFill>
                  <a:schemeClr val="lt1"/>
                </a:solidFill>
                <a:latin typeface="IBM Plex Sans Light"/>
                <a:ea typeface="IBM Plex Sans Light"/>
                <a:cs typeface="IBM Plex Sans Light"/>
                <a:sym typeface="IBM Plex Sans Light"/>
              </a:defRPr>
            </a:lvl4pPr>
            <a:lvl5pPr marL="2286000" lvl="4" indent="-228600" algn="l">
              <a:lnSpc>
                <a:spcPct val="100000"/>
              </a:lnSpc>
              <a:spcBef>
                <a:spcPts val="0"/>
              </a:spcBef>
              <a:spcAft>
                <a:spcPts val="0"/>
              </a:spcAft>
              <a:buClr>
                <a:schemeClr val="lt1"/>
              </a:buClr>
              <a:buSzPts val="8600"/>
              <a:buNone/>
              <a:defRPr sz="8600">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35" name="Google Shape;135;p44"/>
          <p:cNvSpPr txBox="1">
            <a:spLocks noGrp="1"/>
          </p:cNvSpPr>
          <p:nvPr>
            <p:ph type="body" idx="2"/>
          </p:nvPr>
        </p:nvSpPr>
        <p:spPr>
          <a:xfrm>
            <a:off x="574675" y="6477000"/>
            <a:ext cx="4949825" cy="533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8600"/>
              <a:buNone/>
              <a:defRPr sz="8600" b="0" i="0">
                <a:solidFill>
                  <a:schemeClr val="accent1"/>
                </a:solidFill>
                <a:latin typeface="IBM Plex Sans Light"/>
                <a:ea typeface="IBM Plex Sans Light"/>
                <a:cs typeface="IBM Plex Sans Light"/>
                <a:sym typeface="IBM Plex Sans Light"/>
              </a:defRPr>
            </a:lvl1pPr>
            <a:lvl2pPr marL="914400" lvl="1" indent="-774700" algn="l">
              <a:lnSpc>
                <a:spcPct val="100000"/>
              </a:lnSpc>
              <a:spcBef>
                <a:spcPts val="0"/>
              </a:spcBef>
              <a:spcAft>
                <a:spcPts val="0"/>
              </a:spcAft>
              <a:buSzPts val="8600"/>
              <a:buChar char="•"/>
              <a:defRPr sz="8600">
                <a:solidFill>
                  <a:schemeClr val="accent1"/>
                </a:solidFill>
              </a:defRPr>
            </a:lvl2pPr>
            <a:lvl3pPr marL="1371600" lvl="2" indent="-774700" algn="l">
              <a:lnSpc>
                <a:spcPct val="100000"/>
              </a:lnSpc>
              <a:spcBef>
                <a:spcPts val="0"/>
              </a:spcBef>
              <a:spcAft>
                <a:spcPts val="0"/>
              </a:spcAft>
              <a:buSzPts val="8600"/>
              <a:buChar char="•"/>
              <a:defRPr sz="8600">
                <a:solidFill>
                  <a:schemeClr val="accent1"/>
                </a:solidFill>
              </a:defRPr>
            </a:lvl3pPr>
            <a:lvl4pPr marL="1828800" lvl="3" indent="-774700" algn="l">
              <a:lnSpc>
                <a:spcPct val="100000"/>
              </a:lnSpc>
              <a:spcBef>
                <a:spcPts val="0"/>
              </a:spcBef>
              <a:spcAft>
                <a:spcPts val="0"/>
              </a:spcAft>
              <a:buSzPts val="8600"/>
              <a:buChar char="•"/>
              <a:defRPr sz="8600">
                <a:solidFill>
                  <a:schemeClr val="accent1"/>
                </a:solidFill>
              </a:defRPr>
            </a:lvl4pPr>
            <a:lvl5pPr marL="2286000" lvl="4" indent="-228600" algn="l">
              <a:lnSpc>
                <a:spcPct val="100000"/>
              </a:lnSpc>
              <a:spcBef>
                <a:spcPts val="2900"/>
              </a:spcBef>
              <a:spcAft>
                <a:spcPts val="0"/>
              </a:spcAft>
              <a:buClr>
                <a:schemeClr val="accent1"/>
              </a:buClr>
              <a:buSzPts val="8600"/>
              <a:buNone/>
              <a:defRPr sz="8600">
                <a:solidFill>
                  <a:schemeClr val="accen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36" name="Google Shape;136;p44"/>
          <p:cNvSpPr txBox="1">
            <a:spLocks noGrp="1"/>
          </p:cNvSpPr>
          <p:nvPr>
            <p:ph type="body" idx="3"/>
          </p:nvPr>
        </p:nvSpPr>
        <p:spPr>
          <a:xfrm>
            <a:off x="6667500" y="6477000"/>
            <a:ext cx="11049000" cy="533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8600"/>
              <a:buNone/>
              <a:defRPr sz="8600" b="0" i="0">
                <a:solidFill>
                  <a:schemeClr val="lt1"/>
                </a:solidFill>
                <a:latin typeface="IBM Plex Sans Light"/>
                <a:ea typeface="IBM Plex Sans Light"/>
                <a:cs typeface="IBM Plex Sans Light"/>
                <a:sym typeface="IBM Plex Sans Light"/>
              </a:defRPr>
            </a:lvl1pPr>
            <a:lvl2pPr marL="914400" lvl="1" indent="-774700" algn="l">
              <a:lnSpc>
                <a:spcPct val="100000"/>
              </a:lnSpc>
              <a:spcBef>
                <a:spcPts val="0"/>
              </a:spcBef>
              <a:spcAft>
                <a:spcPts val="0"/>
              </a:spcAft>
              <a:buSzPts val="8600"/>
              <a:buChar char="•"/>
              <a:defRPr sz="8600" b="0" i="0">
                <a:solidFill>
                  <a:schemeClr val="lt1"/>
                </a:solidFill>
                <a:latin typeface="IBM Plex Sans Light"/>
                <a:ea typeface="IBM Plex Sans Light"/>
                <a:cs typeface="IBM Plex Sans Light"/>
                <a:sym typeface="IBM Plex Sans Light"/>
              </a:defRPr>
            </a:lvl2pPr>
            <a:lvl3pPr marL="1371600" lvl="2" indent="-774700" algn="l">
              <a:lnSpc>
                <a:spcPct val="100000"/>
              </a:lnSpc>
              <a:spcBef>
                <a:spcPts val="0"/>
              </a:spcBef>
              <a:spcAft>
                <a:spcPts val="0"/>
              </a:spcAft>
              <a:buSzPts val="8600"/>
              <a:buChar char="•"/>
              <a:defRPr sz="8600" b="0" i="0">
                <a:solidFill>
                  <a:schemeClr val="lt1"/>
                </a:solidFill>
                <a:latin typeface="IBM Plex Sans Light"/>
                <a:ea typeface="IBM Plex Sans Light"/>
                <a:cs typeface="IBM Plex Sans Light"/>
                <a:sym typeface="IBM Plex Sans Light"/>
              </a:defRPr>
            </a:lvl3pPr>
            <a:lvl4pPr marL="1828800" lvl="3" indent="-774700" algn="l">
              <a:lnSpc>
                <a:spcPct val="100000"/>
              </a:lnSpc>
              <a:spcBef>
                <a:spcPts val="0"/>
              </a:spcBef>
              <a:spcAft>
                <a:spcPts val="0"/>
              </a:spcAft>
              <a:buSzPts val="8600"/>
              <a:buChar char="•"/>
              <a:defRPr sz="8600" b="0" i="0">
                <a:solidFill>
                  <a:schemeClr val="lt1"/>
                </a:solidFill>
                <a:latin typeface="IBM Plex Sans Light"/>
                <a:ea typeface="IBM Plex Sans Light"/>
                <a:cs typeface="IBM Plex Sans Light"/>
                <a:sym typeface="IBM Plex Sans Light"/>
              </a:defRPr>
            </a:lvl4pPr>
            <a:lvl5pPr marL="2286000" lvl="4" indent="-228600" algn="l">
              <a:lnSpc>
                <a:spcPct val="100000"/>
              </a:lnSpc>
              <a:spcBef>
                <a:spcPts val="0"/>
              </a:spcBef>
              <a:spcAft>
                <a:spcPts val="0"/>
              </a:spcAft>
              <a:buClr>
                <a:schemeClr val="lt1"/>
              </a:buClr>
              <a:buSzPts val="8600"/>
              <a:buNone/>
              <a:defRPr sz="8600">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37" name="Google Shape;137;p44"/>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138" name="Google Shape;138;p44"/>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ata, 3 callouts, horizontal">
  <p:cSld name="Data, 3 callouts, horizontal">
    <p:spTree>
      <p:nvGrpSpPr>
        <p:cNvPr id="1" name="Shape 139"/>
        <p:cNvGrpSpPr/>
        <p:nvPr/>
      </p:nvGrpSpPr>
      <p:grpSpPr>
        <a:xfrm>
          <a:off x="0" y="0"/>
          <a:ext cx="0" cy="0"/>
          <a:chOff x="0" y="0"/>
          <a:chExt cx="0" cy="0"/>
        </a:xfrm>
      </p:grpSpPr>
      <p:cxnSp>
        <p:nvCxnSpPr>
          <p:cNvPr id="140" name="Google Shape;140;p45"/>
          <p:cNvCxnSpPr/>
          <p:nvPr/>
        </p:nvCxnSpPr>
        <p:spPr>
          <a:xfrm>
            <a:off x="6667500" y="8191500"/>
            <a:ext cx="17145000" cy="0"/>
          </a:xfrm>
          <a:prstGeom prst="straightConnector1">
            <a:avLst/>
          </a:prstGeom>
          <a:noFill/>
          <a:ln w="12700" cap="flat" cmpd="sng">
            <a:solidFill>
              <a:schemeClr val="lt1"/>
            </a:solidFill>
            <a:prstDash val="solid"/>
            <a:round/>
            <a:headEnd type="none" w="sm" len="sm"/>
            <a:tailEnd type="none" w="sm" len="sm"/>
          </a:ln>
        </p:spPr>
      </p:cxnSp>
      <p:cxnSp>
        <p:nvCxnSpPr>
          <p:cNvPr id="141" name="Google Shape;141;p45"/>
          <p:cNvCxnSpPr/>
          <p:nvPr/>
        </p:nvCxnSpPr>
        <p:spPr>
          <a:xfrm>
            <a:off x="6667500" y="4000500"/>
            <a:ext cx="17145000" cy="0"/>
          </a:xfrm>
          <a:prstGeom prst="straightConnector1">
            <a:avLst/>
          </a:prstGeom>
          <a:noFill/>
          <a:ln w="12700" cap="flat" cmpd="sng">
            <a:solidFill>
              <a:schemeClr val="lt1"/>
            </a:solidFill>
            <a:prstDash val="solid"/>
            <a:round/>
            <a:headEnd type="none" w="sm" len="sm"/>
            <a:tailEnd type="none" w="sm" len="sm"/>
          </a:ln>
        </p:spPr>
      </p:cxnSp>
      <p:sp>
        <p:nvSpPr>
          <p:cNvPr id="142" name="Google Shape;142;p45"/>
          <p:cNvSpPr txBox="1">
            <a:spLocks noGrp="1"/>
          </p:cNvSpPr>
          <p:nvPr>
            <p:ph type="body" idx="1"/>
          </p:nvPr>
        </p:nvSpPr>
        <p:spPr>
          <a:xfrm>
            <a:off x="6667500" y="385200"/>
            <a:ext cx="4951413" cy="28590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0"/>
              <a:buNone/>
              <a:defRPr sz="13000" b="0" i="0">
                <a:solidFill>
                  <a:schemeClr val="accent1"/>
                </a:solidFill>
                <a:latin typeface="IBM Plex Sans Light"/>
                <a:ea typeface="IBM Plex Sans Light"/>
                <a:cs typeface="IBM Plex Sans Light"/>
                <a:sym typeface="IBM Plex Sans Light"/>
              </a:defRPr>
            </a:lvl1pPr>
            <a:lvl2pPr marL="914400" lvl="1" indent="-228600" algn="l">
              <a:lnSpc>
                <a:spcPct val="100000"/>
              </a:lnSpc>
              <a:spcBef>
                <a:spcPts val="0"/>
              </a:spcBef>
              <a:spcAft>
                <a:spcPts val="0"/>
              </a:spcAft>
              <a:buSzPts val="3600"/>
              <a:buNone/>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228600" algn="l">
              <a:lnSpc>
                <a:spcPct val="110000"/>
              </a:lnSpc>
              <a:spcBef>
                <a:spcPts val="2900"/>
              </a:spcBef>
              <a:spcAft>
                <a:spcPts val="0"/>
              </a:spcAft>
              <a:buClr>
                <a:srgbClr val="000000"/>
              </a:buClr>
              <a:buSzPts val="1800"/>
              <a:buNone/>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43" name="Google Shape;143;p45"/>
          <p:cNvSpPr txBox="1">
            <a:spLocks noGrp="1"/>
          </p:cNvSpPr>
          <p:nvPr>
            <p:ph type="title"/>
          </p:nvPr>
        </p:nvSpPr>
        <p:spPr>
          <a:xfrm>
            <a:off x="576072" y="385200"/>
            <a:ext cx="4949825" cy="285908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6400"/>
              <a:buFont typeface="IBM Plex Sans Light"/>
              <a:buNone/>
              <a:defRPr sz="6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144" name="Google Shape;144;p45"/>
          <p:cNvSpPr txBox="1">
            <a:spLocks noGrp="1"/>
          </p:cNvSpPr>
          <p:nvPr>
            <p:ph type="body" idx="2"/>
          </p:nvPr>
        </p:nvSpPr>
        <p:spPr>
          <a:xfrm>
            <a:off x="6667500" y="12042775"/>
            <a:ext cx="4951413" cy="1143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SzPts val="1600"/>
              <a:buNone/>
              <a:defRPr sz="1600" b="0" i="0">
                <a:solidFill>
                  <a:schemeClr val="lt1"/>
                </a:solidFill>
                <a:latin typeface="IBM Plex Sans Light"/>
                <a:ea typeface="IBM Plex Sans Light"/>
                <a:cs typeface="IBM Plex Sans Light"/>
                <a:sym typeface="IBM Plex Sans Light"/>
              </a:defRPr>
            </a:lvl1pPr>
            <a:lvl2pPr marL="914400" lvl="1" indent="-330200" algn="l">
              <a:lnSpc>
                <a:spcPct val="100000"/>
              </a:lnSpc>
              <a:spcBef>
                <a:spcPts val="0"/>
              </a:spcBef>
              <a:spcAft>
                <a:spcPts val="0"/>
              </a:spcAft>
              <a:buSzPts val="1600"/>
              <a:buChar char="•"/>
              <a:defRPr sz="1600" b="0" i="0">
                <a:solidFill>
                  <a:schemeClr val="lt1"/>
                </a:solidFill>
                <a:latin typeface="IBM Plex Sans Light"/>
                <a:ea typeface="IBM Plex Sans Light"/>
                <a:cs typeface="IBM Plex Sans Light"/>
                <a:sym typeface="IBM Plex Sans Light"/>
              </a:defRPr>
            </a:lvl2pPr>
            <a:lvl3pPr marL="1371600" lvl="2" indent="-330200" algn="l">
              <a:lnSpc>
                <a:spcPct val="100000"/>
              </a:lnSpc>
              <a:spcBef>
                <a:spcPts val="0"/>
              </a:spcBef>
              <a:spcAft>
                <a:spcPts val="0"/>
              </a:spcAft>
              <a:buSzPts val="1600"/>
              <a:buChar char="•"/>
              <a:defRPr sz="1600" b="0" i="0">
                <a:solidFill>
                  <a:schemeClr val="lt1"/>
                </a:solidFill>
                <a:latin typeface="IBM Plex Sans Light"/>
                <a:ea typeface="IBM Plex Sans Light"/>
                <a:cs typeface="IBM Plex Sans Light"/>
                <a:sym typeface="IBM Plex Sans Light"/>
              </a:defRPr>
            </a:lvl3pPr>
            <a:lvl4pPr marL="1828800" lvl="3" indent="-330200" algn="l">
              <a:lnSpc>
                <a:spcPct val="100000"/>
              </a:lnSpc>
              <a:spcBef>
                <a:spcPts val="0"/>
              </a:spcBef>
              <a:spcAft>
                <a:spcPts val="0"/>
              </a:spcAft>
              <a:buSzPts val="1600"/>
              <a:buChar char="•"/>
              <a:defRPr sz="1600" b="0" i="0">
                <a:solidFill>
                  <a:schemeClr val="lt1"/>
                </a:solidFill>
                <a:latin typeface="IBM Plex Sans Light"/>
                <a:ea typeface="IBM Plex Sans Light"/>
                <a:cs typeface="IBM Plex Sans Light"/>
                <a:sym typeface="IBM Plex Sans Light"/>
              </a:defRPr>
            </a:lvl4pPr>
            <a:lvl5pPr marL="2286000" lvl="4" indent="-228600" algn="l">
              <a:lnSpc>
                <a:spcPct val="120000"/>
              </a:lnSpc>
              <a:spcBef>
                <a:spcPts val="0"/>
              </a:spcBef>
              <a:spcAft>
                <a:spcPts val="0"/>
              </a:spcAft>
              <a:buClr>
                <a:srgbClr val="000000"/>
              </a:buClr>
              <a:buSzPts val="1600"/>
              <a:buNone/>
              <a:defRPr sz="1600" b="0" i="0">
                <a:latin typeface="IBM Plex Sans"/>
                <a:ea typeface="IBM Plex Sans"/>
                <a:cs typeface="IBM Plex Sans"/>
                <a:sym typeface="IBM Plex Sans"/>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45" name="Google Shape;145;p45"/>
          <p:cNvSpPr txBox="1">
            <a:spLocks noGrp="1"/>
          </p:cNvSpPr>
          <p:nvPr>
            <p:ph type="body" idx="3"/>
          </p:nvPr>
        </p:nvSpPr>
        <p:spPr>
          <a:xfrm>
            <a:off x="12763500" y="385200"/>
            <a:ext cx="7620000" cy="28590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46" name="Google Shape;146;p45"/>
          <p:cNvSpPr txBox="1">
            <a:spLocks noGrp="1"/>
          </p:cNvSpPr>
          <p:nvPr>
            <p:ph type="body" idx="4"/>
          </p:nvPr>
        </p:nvSpPr>
        <p:spPr>
          <a:xfrm>
            <a:off x="12763500" y="4187952"/>
            <a:ext cx="7620000" cy="2857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47" name="Google Shape;147;p45"/>
          <p:cNvSpPr txBox="1">
            <a:spLocks noGrp="1"/>
          </p:cNvSpPr>
          <p:nvPr>
            <p:ph type="body" idx="5"/>
          </p:nvPr>
        </p:nvSpPr>
        <p:spPr>
          <a:xfrm>
            <a:off x="12763500" y="8403336"/>
            <a:ext cx="7620000" cy="2857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48" name="Google Shape;148;p45"/>
          <p:cNvSpPr txBox="1">
            <a:spLocks noGrp="1"/>
          </p:cNvSpPr>
          <p:nvPr>
            <p:ph type="body" idx="6"/>
          </p:nvPr>
        </p:nvSpPr>
        <p:spPr>
          <a:xfrm>
            <a:off x="6667500" y="4187952"/>
            <a:ext cx="4951413" cy="285750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0"/>
              <a:buNone/>
              <a:defRPr sz="13000" b="0" i="0">
                <a:solidFill>
                  <a:schemeClr val="accent1"/>
                </a:solidFill>
                <a:latin typeface="IBM Plex Sans Light"/>
                <a:ea typeface="IBM Plex Sans Light"/>
                <a:cs typeface="IBM Plex Sans Light"/>
                <a:sym typeface="IBM Plex Sans Light"/>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228600" algn="l">
              <a:lnSpc>
                <a:spcPct val="110000"/>
              </a:lnSpc>
              <a:spcBef>
                <a:spcPts val="2900"/>
              </a:spcBef>
              <a:spcAft>
                <a:spcPts val="0"/>
              </a:spcAft>
              <a:buClr>
                <a:srgbClr val="000000"/>
              </a:buClr>
              <a:buSzPts val="1800"/>
              <a:buNone/>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49" name="Google Shape;149;p45"/>
          <p:cNvSpPr txBox="1">
            <a:spLocks noGrp="1"/>
          </p:cNvSpPr>
          <p:nvPr>
            <p:ph type="body" idx="7"/>
          </p:nvPr>
        </p:nvSpPr>
        <p:spPr>
          <a:xfrm>
            <a:off x="6667501" y="8403336"/>
            <a:ext cx="4951411" cy="285750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3000"/>
              <a:buNone/>
              <a:defRPr sz="13000" b="0" i="0">
                <a:solidFill>
                  <a:schemeClr val="accent1"/>
                </a:solidFill>
                <a:latin typeface="IBM Plex Sans Light"/>
                <a:ea typeface="IBM Plex Sans Light"/>
                <a:cs typeface="IBM Plex Sans Light"/>
                <a:sym typeface="IBM Plex Sans Light"/>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228600" algn="l">
              <a:lnSpc>
                <a:spcPct val="110000"/>
              </a:lnSpc>
              <a:spcBef>
                <a:spcPts val="2900"/>
              </a:spcBef>
              <a:spcAft>
                <a:spcPts val="0"/>
              </a:spcAft>
              <a:buClr>
                <a:srgbClr val="000000"/>
              </a:buClr>
              <a:buSzPts val="1800"/>
              <a:buNone/>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50" name="Google Shape;150;p45"/>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45"/>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4 columns ">
  <p:cSld name="Text, 4 columns ">
    <p:spTree>
      <p:nvGrpSpPr>
        <p:cNvPr id="1" name="Shape 152"/>
        <p:cNvGrpSpPr/>
        <p:nvPr/>
      </p:nvGrpSpPr>
      <p:grpSpPr>
        <a:xfrm>
          <a:off x="0" y="0"/>
          <a:ext cx="0" cy="0"/>
          <a:chOff x="0" y="0"/>
          <a:chExt cx="0" cy="0"/>
        </a:xfrm>
      </p:grpSpPr>
      <p:sp>
        <p:nvSpPr>
          <p:cNvPr id="153" name="Google Shape;153;p46"/>
          <p:cNvSpPr txBox="1">
            <a:spLocks noGrp="1"/>
          </p:cNvSpPr>
          <p:nvPr>
            <p:ph type="title"/>
          </p:nvPr>
        </p:nvSpPr>
        <p:spPr>
          <a:xfrm>
            <a:off x="576072" y="385200"/>
            <a:ext cx="4949825" cy="152558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6400"/>
              <a:buFont typeface="IBM Plex Sans Light"/>
              <a:buNone/>
              <a:defRPr sz="6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154" name="Google Shape;154;p46"/>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155" name="Google Shape;155;p46"/>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46"/>
          <p:cNvSpPr txBox="1">
            <a:spLocks noGrp="1"/>
          </p:cNvSpPr>
          <p:nvPr>
            <p:ph type="body" idx="1"/>
          </p:nvPr>
        </p:nvSpPr>
        <p:spPr>
          <a:xfrm>
            <a:off x="6667500" y="3429000"/>
            <a:ext cx="4963923"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57" name="Google Shape;157;p46"/>
          <p:cNvSpPr txBox="1">
            <a:spLocks noGrp="1"/>
          </p:cNvSpPr>
          <p:nvPr>
            <p:ph type="body" idx="2"/>
          </p:nvPr>
        </p:nvSpPr>
        <p:spPr>
          <a:xfrm>
            <a:off x="720724" y="3429000"/>
            <a:ext cx="4963923"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58" name="Google Shape;158;p46"/>
          <p:cNvSpPr txBox="1">
            <a:spLocks noGrp="1"/>
          </p:cNvSpPr>
          <p:nvPr>
            <p:ph type="body" idx="3"/>
          </p:nvPr>
        </p:nvSpPr>
        <p:spPr>
          <a:xfrm>
            <a:off x="12739220" y="3429001"/>
            <a:ext cx="4963923"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59" name="Google Shape;159;p46"/>
          <p:cNvSpPr txBox="1">
            <a:spLocks noGrp="1"/>
          </p:cNvSpPr>
          <p:nvPr>
            <p:ph type="body" idx="4"/>
          </p:nvPr>
        </p:nvSpPr>
        <p:spPr>
          <a:xfrm>
            <a:off x="18859500" y="3429001"/>
            <a:ext cx="4963923"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ext, 4 columns, dividers, headlines">
  <p:cSld name="Text, 4 columns, dividers, headlines">
    <p:spTree>
      <p:nvGrpSpPr>
        <p:cNvPr id="1" name="Shape 160"/>
        <p:cNvGrpSpPr/>
        <p:nvPr/>
      </p:nvGrpSpPr>
      <p:grpSpPr>
        <a:xfrm>
          <a:off x="0" y="0"/>
          <a:ext cx="0" cy="0"/>
          <a:chOff x="0" y="0"/>
          <a:chExt cx="0" cy="0"/>
        </a:xfrm>
      </p:grpSpPr>
      <p:sp>
        <p:nvSpPr>
          <p:cNvPr id="161" name="Google Shape;161;p47"/>
          <p:cNvSpPr txBox="1">
            <a:spLocks noGrp="1"/>
          </p:cNvSpPr>
          <p:nvPr>
            <p:ph type="title"/>
          </p:nvPr>
        </p:nvSpPr>
        <p:spPr>
          <a:xfrm>
            <a:off x="576072" y="385200"/>
            <a:ext cx="4949825" cy="152558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6400"/>
              <a:buFont typeface="IBM Plex Sans Light"/>
              <a:buNone/>
              <a:defRPr sz="6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162" name="Google Shape;162;p47"/>
          <p:cNvSpPr txBox="1">
            <a:spLocks noGrp="1"/>
          </p:cNvSpPr>
          <p:nvPr>
            <p:ph type="body" idx="1"/>
          </p:nvPr>
        </p:nvSpPr>
        <p:spPr>
          <a:xfrm>
            <a:off x="6667500" y="576072"/>
            <a:ext cx="4956175" cy="15255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4400"/>
              <a:buNone/>
              <a:defRPr sz="4400" b="0" i="0">
                <a:solidFill>
                  <a:schemeClr val="lt1"/>
                </a:solidFill>
                <a:latin typeface="IBM Plex Sans Light"/>
                <a:ea typeface="IBM Plex Sans Light"/>
                <a:cs typeface="IBM Plex Sans Light"/>
                <a:sym typeface="IBM Plex Sans Light"/>
              </a:defRPr>
            </a:lvl1pPr>
            <a:lvl2pPr marL="914400" lvl="1"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2pPr>
            <a:lvl3pPr marL="1371600" lvl="2"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3pPr>
            <a:lvl4pPr marL="1828800" lvl="3"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2800"/>
              <a:buNone/>
              <a:defRPr sz="2800">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63" name="Google Shape;163;p47"/>
          <p:cNvSpPr txBox="1">
            <a:spLocks noGrp="1"/>
          </p:cNvSpPr>
          <p:nvPr>
            <p:ph type="body" idx="2"/>
          </p:nvPr>
        </p:nvSpPr>
        <p:spPr>
          <a:xfrm>
            <a:off x="12763500" y="576072"/>
            <a:ext cx="4953000" cy="15255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4400"/>
              <a:buNone/>
              <a:defRPr sz="4400" b="0" i="0">
                <a:solidFill>
                  <a:schemeClr val="lt1"/>
                </a:solidFill>
                <a:latin typeface="IBM Plex Sans Light"/>
                <a:ea typeface="IBM Plex Sans Light"/>
                <a:cs typeface="IBM Plex Sans Light"/>
                <a:sym typeface="IBM Plex Sans Light"/>
              </a:defRPr>
            </a:lvl1pPr>
            <a:lvl2pPr marL="914400" lvl="1"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2pPr>
            <a:lvl3pPr marL="1371600" lvl="2"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3pPr>
            <a:lvl4pPr marL="1828800" lvl="3"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2800"/>
              <a:buNone/>
              <a:defRPr sz="2800">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64" name="Google Shape;164;p47"/>
          <p:cNvSpPr txBox="1">
            <a:spLocks noGrp="1"/>
          </p:cNvSpPr>
          <p:nvPr>
            <p:ph type="body" idx="3"/>
          </p:nvPr>
        </p:nvSpPr>
        <p:spPr>
          <a:xfrm>
            <a:off x="18859500" y="576072"/>
            <a:ext cx="4959350" cy="15255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4400"/>
              <a:buNone/>
              <a:defRPr sz="4400" b="0" i="0">
                <a:solidFill>
                  <a:schemeClr val="lt1"/>
                </a:solidFill>
                <a:latin typeface="IBM Plex Sans Light"/>
                <a:ea typeface="IBM Plex Sans Light"/>
                <a:cs typeface="IBM Plex Sans Light"/>
                <a:sym typeface="IBM Plex Sans Light"/>
              </a:defRPr>
            </a:lvl1pPr>
            <a:lvl2pPr marL="914400" lvl="1"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2pPr>
            <a:lvl3pPr marL="1371600" lvl="2"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3pPr>
            <a:lvl4pPr marL="1828800" lvl="3"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2800"/>
              <a:buNone/>
              <a:defRPr sz="2800">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cxnSp>
        <p:nvCxnSpPr>
          <p:cNvPr id="165" name="Google Shape;165;p47"/>
          <p:cNvCxnSpPr/>
          <p:nvPr/>
        </p:nvCxnSpPr>
        <p:spPr>
          <a:xfrm>
            <a:off x="6096000" y="569913"/>
            <a:ext cx="0" cy="11431587"/>
          </a:xfrm>
          <a:prstGeom prst="straightConnector1">
            <a:avLst/>
          </a:prstGeom>
          <a:noFill/>
          <a:ln w="12700" cap="flat" cmpd="sng">
            <a:solidFill>
              <a:schemeClr val="lt1"/>
            </a:solidFill>
            <a:prstDash val="solid"/>
            <a:round/>
            <a:headEnd type="none" w="sm" len="sm"/>
            <a:tailEnd type="none" w="sm" len="sm"/>
          </a:ln>
        </p:spPr>
      </p:cxnSp>
      <p:cxnSp>
        <p:nvCxnSpPr>
          <p:cNvPr id="166" name="Google Shape;166;p47"/>
          <p:cNvCxnSpPr/>
          <p:nvPr/>
        </p:nvCxnSpPr>
        <p:spPr>
          <a:xfrm>
            <a:off x="12188952" y="566928"/>
            <a:ext cx="0" cy="11431587"/>
          </a:xfrm>
          <a:prstGeom prst="straightConnector1">
            <a:avLst/>
          </a:prstGeom>
          <a:noFill/>
          <a:ln w="12700" cap="flat" cmpd="sng">
            <a:solidFill>
              <a:schemeClr val="lt1"/>
            </a:solidFill>
            <a:prstDash val="solid"/>
            <a:round/>
            <a:headEnd type="none" w="sm" len="sm"/>
            <a:tailEnd type="none" w="sm" len="sm"/>
          </a:ln>
        </p:spPr>
      </p:cxnSp>
      <p:cxnSp>
        <p:nvCxnSpPr>
          <p:cNvPr id="167" name="Google Shape;167;p47"/>
          <p:cNvCxnSpPr/>
          <p:nvPr/>
        </p:nvCxnSpPr>
        <p:spPr>
          <a:xfrm>
            <a:off x="18288000" y="569913"/>
            <a:ext cx="0" cy="11431587"/>
          </a:xfrm>
          <a:prstGeom prst="straightConnector1">
            <a:avLst/>
          </a:prstGeom>
          <a:noFill/>
          <a:ln w="12700" cap="flat" cmpd="sng">
            <a:solidFill>
              <a:schemeClr val="lt1"/>
            </a:solidFill>
            <a:prstDash val="solid"/>
            <a:round/>
            <a:headEnd type="none" w="sm" len="sm"/>
            <a:tailEnd type="none" w="sm" len="sm"/>
          </a:ln>
        </p:spPr>
      </p:cxnSp>
      <p:sp>
        <p:nvSpPr>
          <p:cNvPr id="168" name="Google Shape;168;p47"/>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169" name="Google Shape;169;p47"/>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47"/>
          <p:cNvSpPr txBox="1">
            <a:spLocks noGrp="1"/>
          </p:cNvSpPr>
          <p:nvPr>
            <p:ph type="body" idx="4"/>
          </p:nvPr>
        </p:nvSpPr>
        <p:spPr>
          <a:xfrm>
            <a:off x="6667500" y="3429000"/>
            <a:ext cx="4963923"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71" name="Google Shape;171;p47"/>
          <p:cNvSpPr txBox="1">
            <a:spLocks noGrp="1"/>
          </p:cNvSpPr>
          <p:nvPr>
            <p:ph type="body" idx="5"/>
          </p:nvPr>
        </p:nvSpPr>
        <p:spPr>
          <a:xfrm>
            <a:off x="12739220" y="3429001"/>
            <a:ext cx="4963923"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72" name="Google Shape;172;p47"/>
          <p:cNvSpPr txBox="1">
            <a:spLocks noGrp="1"/>
          </p:cNvSpPr>
          <p:nvPr>
            <p:ph type="body" idx="6"/>
          </p:nvPr>
        </p:nvSpPr>
        <p:spPr>
          <a:xfrm>
            <a:off x="18859500" y="3429001"/>
            <a:ext cx="4963923"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ext, 4 columns, dividers, pictograms">
  <p:cSld name="Text, 4 columns, dividers, pictograms">
    <p:spTree>
      <p:nvGrpSpPr>
        <p:cNvPr id="1" name="Shape 173"/>
        <p:cNvGrpSpPr/>
        <p:nvPr/>
      </p:nvGrpSpPr>
      <p:grpSpPr>
        <a:xfrm>
          <a:off x="0" y="0"/>
          <a:ext cx="0" cy="0"/>
          <a:chOff x="0" y="0"/>
          <a:chExt cx="0" cy="0"/>
        </a:xfrm>
      </p:grpSpPr>
      <p:sp>
        <p:nvSpPr>
          <p:cNvPr id="174" name="Google Shape;174;p48"/>
          <p:cNvSpPr txBox="1">
            <a:spLocks noGrp="1"/>
          </p:cNvSpPr>
          <p:nvPr>
            <p:ph type="title"/>
          </p:nvPr>
        </p:nvSpPr>
        <p:spPr>
          <a:xfrm>
            <a:off x="576072" y="385200"/>
            <a:ext cx="4949825" cy="209708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2800"/>
              <a:buFont typeface="IBM Plex Sans Light"/>
              <a:buNone/>
              <a:defRPr sz="28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175" name="Google Shape;175;p48"/>
          <p:cNvSpPr txBox="1">
            <a:spLocks noGrp="1"/>
          </p:cNvSpPr>
          <p:nvPr>
            <p:ph type="body" idx="1"/>
          </p:nvPr>
        </p:nvSpPr>
        <p:spPr>
          <a:xfrm>
            <a:off x="576072" y="3429000"/>
            <a:ext cx="4956175" cy="4000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6400"/>
              <a:buNone/>
              <a:defRPr sz="6400" b="0" i="0">
                <a:solidFill>
                  <a:schemeClr val="lt1"/>
                </a:solidFill>
                <a:latin typeface="IBM Plex Sans Light"/>
                <a:ea typeface="IBM Plex Sans Light"/>
                <a:cs typeface="IBM Plex Sans Light"/>
                <a:sym typeface="IBM Plex Sans Light"/>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228600" algn="l">
              <a:lnSpc>
                <a:spcPct val="110000"/>
              </a:lnSpc>
              <a:spcBef>
                <a:spcPts val="2900"/>
              </a:spcBef>
              <a:spcAft>
                <a:spcPts val="0"/>
              </a:spcAft>
              <a:buClr>
                <a:srgbClr val="000000"/>
              </a:buClr>
              <a:buSzPts val="1800"/>
              <a:buNone/>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76" name="Google Shape;176;p48"/>
          <p:cNvSpPr>
            <a:spLocks noGrp="1"/>
          </p:cNvSpPr>
          <p:nvPr>
            <p:ph type="pic" idx="2"/>
          </p:nvPr>
        </p:nvSpPr>
        <p:spPr>
          <a:xfrm>
            <a:off x="6667500" y="576072"/>
            <a:ext cx="1216152" cy="1216152"/>
          </a:xfrm>
          <a:prstGeom prst="rect">
            <a:avLst/>
          </a:prstGeom>
          <a:noFill/>
          <a:ln>
            <a:noFill/>
          </a:ln>
        </p:spPr>
      </p:sp>
      <p:sp>
        <p:nvSpPr>
          <p:cNvPr id="177" name="Google Shape;177;p48"/>
          <p:cNvSpPr>
            <a:spLocks noGrp="1"/>
          </p:cNvSpPr>
          <p:nvPr>
            <p:ph type="pic" idx="3"/>
          </p:nvPr>
        </p:nvSpPr>
        <p:spPr>
          <a:xfrm>
            <a:off x="12776353" y="576072"/>
            <a:ext cx="1216152" cy="1216152"/>
          </a:xfrm>
          <a:prstGeom prst="rect">
            <a:avLst/>
          </a:prstGeom>
          <a:noFill/>
          <a:ln>
            <a:noFill/>
          </a:ln>
        </p:spPr>
      </p:sp>
      <p:sp>
        <p:nvSpPr>
          <p:cNvPr id="178" name="Google Shape;178;p48"/>
          <p:cNvSpPr>
            <a:spLocks noGrp="1"/>
          </p:cNvSpPr>
          <p:nvPr>
            <p:ph type="pic" idx="4"/>
          </p:nvPr>
        </p:nvSpPr>
        <p:spPr>
          <a:xfrm>
            <a:off x="18859500" y="576072"/>
            <a:ext cx="1216152" cy="1216152"/>
          </a:xfrm>
          <a:prstGeom prst="rect">
            <a:avLst/>
          </a:prstGeom>
          <a:noFill/>
          <a:ln>
            <a:noFill/>
          </a:ln>
        </p:spPr>
      </p:sp>
      <p:sp>
        <p:nvSpPr>
          <p:cNvPr id="179" name="Google Shape;179;p48"/>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80" name="Google Shape;180;p48"/>
          <p:cNvCxnSpPr/>
          <p:nvPr/>
        </p:nvCxnSpPr>
        <p:spPr>
          <a:xfrm>
            <a:off x="6096000" y="569913"/>
            <a:ext cx="0" cy="11431587"/>
          </a:xfrm>
          <a:prstGeom prst="straightConnector1">
            <a:avLst/>
          </a:prstGeom>
          <a:noFill/>
          <a:ln w="12700" cap="flat" cmpd="sng">
            <a:solidFill>
              <a:schemeClr val="lt1"/>
            </a:solidFill>
            <a:prstDash val="solid"/>
            <a:round/>
            <a:headEnd type="none" w="sm" len="sm"/>
            <a:tailEnd type="none" w="sm" len="sm"/>
          </a:ln>
        </p:spPr>
      </p:cxnSp>
      <p:cxnSp>
        <p:nvCxnSpPr>
          <p:cNvPr id="181" name="Google Shape;181;p48"/>
          <p:cNvCxnSpPr/>
          <p:nvPr/>
        </p:nvCxnSpPr>
        <p:spPr>
          <a:xfrm>
            <a:off x="12188952" y="566928"/>
            <a:ext cx="0" cy="11431587"/>
          </a:xfrm>
          <a:prstGeom prst="straightConnector1">
            <a:avLst/>
          </a:prstGeom>
          <a:noFill/>
          <a:ln w="12700" cap="flat" cmpd="sng">
            <a:solidFill>
              <a:schemeClr val="lt1"/>
            </a:solidFill>
            <a:prstDash val="solid"/>
            <a:round/>
            <a:headEnd type="none" w="sm" len="sm"/>
            <a:tailEnd type="none" w="sm" len="sm"/>
          </a:ln>
        </p:spPr>
      </p:cxnSp>
      <p:cxnSp>
        <p:nvCxnSpPr>
          <p:cNvPr id="182" name="Google Shape;182;p48"/>
          <p:cNvCxnSpPr/>
          <p:nvPr/>
        </p:nvCxnSpPr>
        <p:spPr>
          <a:xfrm>
            <a:off x="18288000" y="569913"/>
            <a:ext cx="0" cy="11431587"/>
          </a:xfrm>
          <a:prstGeom prst="straightConnector1">
            <a:avLst/>
          </a:prstGeom>
          <a:noFill/>
          <a:ln w="12700" cap="flat" cmpd="sng">
            <a:solidFill>
              <a:schemeClr val="lt1"/>
            </a:solidFill>
            <a:prstDash val="solid"/>
            <a:round/>
            <a:headEnd type="none" w="sm" len="sm"/>
            <a:tailEnd type="none" w="sm" len="sm"/>
          </a:ln>
        </p:spPr>
      </p:cxnSp>
      <p:sp>
        <p:nvSpPr>
          <p:cNvPr id="183" name="Google Shape;183;p48"/>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184" name="Google Shape;184;p48"/>
          <p:cNvSpPr txBox="1">
            <a:spLocks noGrp="1"/>
          </p:cNvSpPr>
          <p:nvPr>
            <p:ph type="body" idx="5"/>
          </p:nvPr>
        </p:nvSpPr>
        <p:spPr>
          <a:xfrm>
            <a:off x="6667500" y="3429000"/>
            <a:ext cx="4963923"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85" name="Google Shape;185;p48"/>
          <p:cNvSpPr txBox="1">
            <a:spLocks noGrp="1"/>
          </p:cNvSpPr>
          <p:nvPr>
            <p:ph type="body" idx="6"/>
          </p:nvPr>
        </p:nvSpPr>
        <p:spPr>
          <a:xfrm>
            <a:off x="12739220" y="3429001"/>
            <a:ext cx="4963923"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86" name="Google Shape;186;p48"/>
          <p:cNvSpPr txBox="1">
            <a:spLocks noGrp="1"/>
          </p:cNvSpPr>
          <p:nvPr>
            <p:ph type="body" idx="7"/>
          </p:nvPr>
        </p:nvSpPr>
        <p:spPr>
          <a:xfrm>
            <a:off x="18859500" y="3429001"/>
            <a:ext cx="4963923"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ext, 1 wide column, divider">
  <p:cSld name="Text, 1 wide column, divider">
    <p:spTree>
      <p:nvGrpSpPr>
        <p:cNvPr id="1" name="Shape 187"/>
        <p:cNvGrpSpPr/>
        <p:nvPr/>
      </p:nvGrpSpPr>
      <p:grpSpPr>
        <a:xfrm>
          <a:off x="0" y="0"/>
          <a:ext cx="0" cy="0"/>
          <a:chOff x="0" y="0"/>
          <a:chExt cx="0" cy="0"/>
        </a:xfrm>
      </p:grpSpPr>
      <p:sp>
        <p:nvSpPr>
          <p:cNvPr id="188" name="Google Shape;188;p49"/>
          <p:cNvSpPr txBox="1">
            <a:spLocks noGrp="1"/>
          </p:cNvSpPr>
          <p:nvPr>
            <p:ph type="title"/>
          </p:nvPr>
        </p:nvSpPr>
        <p:spPr>
          <a:xfrm>
            <a:off x="576072" y="384048"/>
            <a:ext cx="4949825" cy="114141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6400"/>
              <a:buFont typeface="IBM Plex Sans Light"/>
              <a:buNone/>
              <a:defRPr sz="6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189" name="Google Shape;189;p49"/>
          <p:cNvSpPr txBox="1">
            <a:spLocks noGrp="1"/>
          </p:cNvSpPr>
          <p:nvPr>
            <p:ph type="body" idx="1"/>
          </p:nvPr>
        </p:nvSpPr>
        <p:spPr>
          <a:xfrm>
            <a:off x="6665976" y="384048"/>
            <a:ext cx="4956175" cy="114141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6400"/>
              <a:buNone/>
              <a:defRPr sz="6400" b="0" i="0">
                <a:solidFill>
                  <a:schemeClr val="lt2"/>
                </a:solidFill>
                <a:latin typeface="IBM Plex Sans Light"/>
                <a:ea typeface="IBM Plex Sans Light"/>
                <a:cs typeface="IBM Plex Sans Light"/>
                <a:sym typeface="IBM Plex Sans Light"/>
              </a:defRPr>
            </a:lvl1pPr>
            <a:lvl2pPr marL="914400" lvl="1" indent="-406400" algn="l">
              <a:lnSpc>
                <a:spcPct val="100000"/>
              </a:lnSpc>
              <a:spcBef>
                <a:spcPts val="0"/>
              </a:spcBef>
              <a:spcAft>
                <a:spcPts val="0"/>
              </a:spcAft>
              <a:buSzPts val="2800"/>
              <a:buChar char="•"/>
              <a:defRPr sz="2800"/>
            </a:lvl2pPr>
            <a:lvl3pPr marL="1371600" lvl="2" indent="-406400" algn="l">
              <a:lnSpc>
                <a:spcPct val="100000"/>
              </a:lnSpc>
              <a:spcBef>
                <a:spcPts val="0"/>
              </a:spcBef>
              <a:spcAft>
                <a:spcPts val="0"/>
              </a:spcAft>
              <a:buSzPts val="2800"/>
              <a:buChar char="•"/>
              <a:defRPr sz="2800"/>
            </a:lvl3pPr>
            <a:lvl4pPr marL="1828800" lvl="3" indent="-406400" algn="l">
              <a:lnSpc>
                <a:spcPct val="100000"/>
              </a:lnSpc>
              <a:spcBef>
                <a:spcPts val="0"/>
              </a:spcBef>
              <a:spcAft>
                <a:spcPts val="0"/>
              </a:spcAft>
              <a:buSzPts val="2800"/>
              <a:buChar char="•"/>
              <a:defRPr sz="2800"/>
            </a:lvl4pPr>
            <a:lvl5pPr marL="2286000" lvl="4" indent="-228600" algn="l">
              <a:lnSpc>
                <a:spcPct val="110000"/>
              </a:lnSpc>
              <a:spcBef>
                <a:spcPts val="0"/>
              </a:spcBef>
              <a:spcAft>
                <a:spcPts val="0"/>
              </a:spcAft>
              <a:buClr>
                <a:srgbClr val="000000"/>
              </a:buClr>
              <a:buSzPts val="2800"/>
              <a:buNone/>
              <a:defRPr sz="2800"/>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90" name="Google Shape;190;p49"/>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49"/>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192" name="Google Shape;192;p49"/>
          <p:cNvSpPr txBox="1">
            <a:spLocks noGrp="1"/>
          </p:cNvSpPr>
          <p:nvPr>
            <p:ph type="body" idx="2"/>
          </p:nvPr>
        </p:nvSpPr>
        <p:spPr>
          <a:xfrm>
            <a:off x="6667500" y="3429000"/>
            <a:ext cx="4963923"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93" name="Google Shape;193;p49"/>
          <p:cNvSpPr txBox="1">
            <a:spLocks noGrp="1"/>
          </p:cNvSpPr>
          <p:nvPr>
            <p:ph type="body" idx="3"/>
          </p:nvPr>
        </p:nvSpPr>
        <p:spPr>
          <a:xfrm>
            <a:off x="12739220" y="3429000"/>
            <a:ext cx="10183842"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ext, 2 wide columns">
  <p:cSld name="Text, 2 wide columns">
    <p:spTree>
      <p:nvGrpSpPr>
        <p:cNvPr id="1" name="Shape 194"/>
        <p:cNvGrpSpPr/>
        <p:nvPr/>
      </p:nvGrpSpPr>
      <p:grpSpPr>
        <a:xfrm>
          <a:off x="0" y="0"/>
          <a:ext cx="0" cy="0"/>
          <a:chOff x="0" y="0"/>
          <a:chExt cx="0" cy="0"/>
        </a:xfrm>
      </p:grpSpPr>
      <p:sp>
        <p:nvSpPr>
          <p:cNvPr id="195" name="Google Shape;195;p50"/>
          <p:cNvSpPr txBox="1">
            <a:spLocks noGrp="1"/>
          </p:cNvSpPr>
          <p:nvPr>
            <p:ph type="title"/>
          </p:nvPr>
        </p:nvSpPr>
        <p:spPr>
          <a:xfrm>
            <a:off x="576072" y="385200"/>
            <a:ext cx="7424927" cy="190658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6400"/>
              <a:buFont typeface="IBM Plex Sans Light"/>
              <a:buNone/>
              <a:defRPr sz="6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196" name="Google Shape;196;p50"/>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7" name="Google Shape;197;p50"/>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198" name="Google Shape;198;p50"/>
          <p:cNvSpPr txBox="1">
            <a:spLocks noGrp="1"/>
          </p:cNvSpPr>
          <p:nvPr>
            <p:ph type="body" idx="1"/>
          </p:nvPr>
        </p:nvSpPr>
        <p:spPr>
          <a:xfrm>
            <a:off x="12739220" y="3429000"/>
            <a:ext cx="10183842" cy="857249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199" name="Google Shape;199;p50"/>
          <p:cNvSpPr txBox="1">
            <a:spLocks noGrp="1"/>
          </p:cNvSpPr>
          <p:nvPr>
            <p:ph type="body" idx="2"/>
          </p:nvPr>
        </p:nvSpPr>
        <p:spPr>
          <a:xfrm>
            <a:off x="576072" y="3429000"/>
            <a:ext cx="10183842" cy="857249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imagery, half ">
  <p:cSld name="Cover, imagery, half ">
    <p:spTree>
      <p:nvGrpSpPr>
        <p:cNvPr id="1" name="Shape 25"/>
        <p:cNvGrpSpPr/>
        <p:nvPr/>
      </p:nvGrpSpPr>
      <p:grpSpPr>
        <a:xfrm>
          <a:off x="0" y="0"/>
          <a:ext cx="0" cy="0"/>
          <a:chOff x="0" y="0"/>
          <a:chExt cx="0" cy="0"/>
        </a:xfrm>
      </p:grpSpPr>
      <p:sp>
        <p:nvSpPr>
          <p:cNvPr id="26" name="Google Shape;26;p24"/>
          <p:cNvSpPr>
            <a:spLocks noGrp="1"/>
          </p:cNvSpPr>
          <p:nvPr>
            <p:ph type="pic" idx="2"/>
          </p:nvPr>
        </p:nvSpPr>
        <p:spPr>
          <a:xfrm>
            <a:off x="12763500" y="569913"/>
            <a:ext cx="11049000" cy="12574587"/>
          </a:xfrm>
          <a:prstGeom prst="rect">
            <a:avLst/>
          </a:prstGeom>
          <a:solidFill>
            <a:srgbClr val="E0E0E0"/>
          </a:solidFill>
          <a:ln>
            <a:noFill/>
          </a:ln>
        </p:spPr>
      </p:sp>
      <p:sp>
        <p:nvSpPr>
          <p:cNvPr id="27" name="Google Shape;27;p24"/>
          <p:cNvSpPr txBox="1">
            <a:spLocks noGrp="1"/>
          </p:cNvSpPr>
          <p:nvPr>
            <p:ph type="title"/>
          </p:nvPr>
        </p:nvSpPr>
        <p:spPr>
          <a:xfrm>
            <a:off x="576072" y="384048"/>
            <a:ext cx="10101072" cy="1047908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8600"/>
              <a:buFont typeface="IBM Plex Sans Light"/>
              <a:buNone/>
              <a:defRPr sz="86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ext, 2 columns, large title">
  <p:cSld name="Text, 2 columns, large title">
    <p:spTree>
      <p:nvGrpSpPr>
        <p:cNvPr id="1" name="Shape 200"/>
        <p:cNvGrpSpPr/>
        <p:nvPr/>
      </p:nvGrpSpPr>
      <p:grpSpPr>
        <a:xfrm>
          <a:off x="0" y="0"/>
          <a:ext cx="0" cy="0"/>
          <a:chOff x="0" y="0"/>
          <a:chExt cx="0" cy="0"/>
        </a:xfrm>
      </p:grpSpPr>
      <p:sp>
        <p:nvSpPr>
          <p:cNvPr id="201" name="Google Shape;201;p51"/>
          <p:cNvSpPr txBox="1">
            <a:spLocks noGrp="1"/>
          </p:cNvSpPr>
          <p:nvPr>
            <p:ph type="title"/>
          </p:nvPr>
        </p:nvSpPr>
        <p:spPr>
          <a:xfrm>
            <a:off x="576072" y="384048"/>
            <a:ext cx="11045825" cy="4573587"/>
          </a:xfrm>
          <a:prstGeom prst="rect">
            <a:avLst/>
          </a:prstGeom>
          <a:noFill/>
          <a:ln>
            <a:noFill/>
          </a:ln>
        </p:spPr>
        <p:txBody>
          <a:bodyPr spcFirstLastPara="1" wrap="square" lIns="0" tIns="0" rIns="457200" bIns="0" anchor="t" anchorCtr="0">
            <a:noAutofit/>
          </a:bodyPr>
          <a:lstStyle>
            <a:lvl1pPr lvl="0" algn="l">
              <a:lnSpc>
                <a:spcPct val="100000"/>
              </a:lnSpc>
              <a:spcBef>
                <a:spcPts val="0"/>
              </a:spcBef>
              <a:spcAft>
                <a:spcPts val="0"/>
              </a:spcAft>
              <a:buClr>
                <a:schemeClr val="lt2"/>
              </a:buClr>
              <a:buSzPts val="6400"/>
              <a:buFont typeface="IBM Plex Sans Light"/>
              <a:buNone/>
              <a:defRPr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202" name="Google Shape;202;p51"/>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51"/>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204" name="Google Shape;204;p51"/>
          <p:cNvSpPr txBox="1">
            <a:spLocks noGrp="1"/>
          </p:cNvSpPr>
          <p:nvPr>
            <p:ph type="body" idx="1"/>
          </p:nvPr>
        </p:nvSpPr>
        <p:spPr>
          <a:xfrm>
            <a:off x="12775460" y="384044"/>
            <a:ext cx="4963923" cy="114315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05" name="Google Shape;205;p51"/>
          <p:cNvSpPr txBox="1">
            <a:spLocks noGrp="1"/>
          </p:cNvSpPr>
          <p:nvPr>
            <p:ph type="body" idx="2"/>
          </p:nvPr>
        </p:nvSpPr>
        <p:spPr>
          <a:xfrm>
            <a:off x="18847180" y="384045"/>
            <a:ext cx="4963923" cy="1143158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ext, 2 columns, small title">
  <p:cSld name="Text, 2 columns, small title">
    <p:spTree>
      <p:nvGrpSpPr>
        <p:cNvPr id="1" name="Shape 206"/>
        <p:cNvGrpSpPr/>
        <p:nvPr/>
      </p:nvGrpSpPr>
      <p:grpSpPr>
        <a:xfrm>
          <a:off x="0" y="0"/>
          <a:ext cx="0" cy="0"/>
          <a:chOff x="0" y="0"/>
          <a:chExt cx="0" cy="0"/>
        </a:xfrm>
      </p:grpSpPr>
      <p:sp>
        <p:nvSpPr>
          <p:cNvPr id="207" name="Google Shape;207;p52"/>
          <p:cNvSpPr txBox="1">
            <a:spLocks noGrp="1"/>
          </p:cNvSpPr>
          <p:nvPr>
            <p:ph type="title"/>
          </p:nvPr>
        </p:nvSpPr>
        <p:spPr>
          <a:xfrm>
            <a:off x="576072" y="385200"/>
            <a:ext cx="4953000" cy="457358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4400"/>
              <a:buFont typeface="IBM Plex Sans Light"/>
              <a:buNone/>
              <a:defRPr sz="4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208" name="Google Shape;208;p52"/>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52"/>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210" name="Google Shape;210;p52"/>
          <p:cNvSpPr txBox="1">
            <a:spLocks noGrp="1"/>
          </p:cNvSpPr>
          <p:nvPr>
            <p:ph type="body" idx="1"/>
          </p:nvPr>
        </p:nvSpPr>
        <p:spPr>
          <a:xfrm>
            <a:off x="12775460" y="384044"/>
            <a:ext cx="4963923" cy="114315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11" name="Google Shape;211;p52"/>
          <p:cNvSpPr txBox="1">
            <a:spLocks noGrp="1"/>
          </p:cNvSpPr>
          <p:nvPr>
            <p:ph type="body" idx="2"/>
          </p:nvPr>
        </p:nvSpPr>
        <p:spPr>
          <a:xfrm>
            <a:off x="18847180" y="384045"/>
            <a:ext cx="4963923" cy="1143158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ext, 2 columns, dividers, large title">
  <p:cSld name="Text, 2 columns, dividers, large title">
    <p:spTree>
      <p:nvGrpSpPr>
        <p:cNvPr id="1" name="Shape 212"/>
        <p:cNvGrpSpPr/>
        <p:nvPr/>
      </p:nvGrpSpPr>
      <p:grpSpPr>
        <a:xfrm>
          <a:off x="0" y="0"/>
          <a:ext cx="0" cy="0"/>
          <a:chOff x="0" y="0"/>
          <a:chExt cx="0" cy="0"/>
        </a:xfrm>
      </p:grpSpPr>
      <p:sp>
        <p:nvSpPr>
          <p:cNvPr id="213" name="Google Shape;213;p53"/>
          <p:cNvSpPr txBox="1">
            <a:spLocks noGrp="1"/>
          </p:cNvSpPr>
          <p:nvPr>
            <p:ph type="title"/>
          </p:nvPr>
        </p:nvSpPr>
        <p:spPr>
          <a:xfrm>
            <a:off x="576072" y="384048"/>
            <a:ext cx="11039476" cy="4573587"/>
          </a:xfrm>
          <a:prstGeom prst="rect">
            <a:avLst/>
          </a:prstGeom>
          <a:noFill/>
          <a:ln>
            <a:noFill/>
          </a:ln>
        </p:spPr>
        <p:txBody>
          <a:bodyPr spcFirstLastPara="1" wrap="square" lIns="0" tIns="0" rIns="457200" bIns="0" anchor="t" anchorCtr="0">
            <a:noAutofit/>
          </a:bodyPr>
          <a:lstStyle>
            <a:lvl1pPr lvl="0" algn="l">
              <a:lnSpc>
                <a:spcPct val="100000"/>
              </a:lnSpc>
              <a:spcBef>
                <a:spcPts val="0"/>
              </a:spcBef>
              <a:spcAft>
                <a:spcPts val="0"/>
              </a:spcAft>
              <a:buClr>
                <a:schemeClr val="lt2"/>
              </a:buClr>
              <a:buSzPts val="6400"/>
              <a:buFont typeface="IBM Plex Sans Light"/>
              <a:buNone/>
              <a:defRPr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214" name="Google Shape;214;p53"/>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53"/>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216" name="Google Shape;216;p53"/>
          <p:cNvSpPr txBox="1">
            <a:spLocks noGrp="1"/>
          </p:cNvSpPr>
          <p:nvPr>
            <p:ph type="body" idx="1"/>
          </p:nvPr>
        </p:nvSpPr>
        <p:spPr>
          <a:xfrm>
            <a:off x="12787780" y="3429000"/>
            <a:ext cx="4963923" cy="857249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17" name="Google Shape;217;p53"/>
          <p:cNvSpPr txBox="1">
            <a:spLocks noGrp="1"/>
          </p:cNvSpPr>
          <p:nvPr>
            <p:ph type="body" idx="2"/>
          </p:nvPr>
        </p:nvSpPr>
        <p:spPr>
          <a:xfrm>
            <a:off x="18859500" y="3429002"/>
            <a:ext cx="4963923" cy="857249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18" name="Google Shape;218;p53"/>
          <p:cNvSpPr txBox="1">
            <a:spLocks noGrp="1"/>
          </p:cNvSpPr>
          <p:nvPr>
            <p:ph type="body" idx="3"/>
          </p:nvPr>
        </p:nvSpPr>
        <p:spPr>
          <a:xfrm>
            <a:off x="12787780" y="384048"/>
            <a:ext cx="4963923" cy="15255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4400"/>
              <a:buNone/>
              <a:defRPr sz="4400" b="0" i="0">
                <a:solidFill>
                  <a:schemeClr val="lt1"/>
                </a:solidFill>
                <a:latin typeface="IBM Plex Sans Light"/>
                <a:ea typeface="IBM Plex Sans Light"/>
                <a:cs typeface="IBM Plex Sans Light"/>
                <a:sym typeface="IBM Plex Sans Light"/>
              </a:defRPr>
            </a:lvl1pPr>
            <a:lvl2pPr marL="914400" lvl="1"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2pPr>
            <a:lvl3pPr marL="1371600" lvl="2"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3pPr>
            <a:lvl4pPr marL="1828800" lvl="3"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19" name="Google Shape;219;p53"/>
          <p:cNvSpPr txBox="1">
            <a:spLocks noGrp="1"/>
          </p:cNvSpPr>
          <p:nvPr>
            <p:ph type="body" idx="4"/>
          </p:nvPr>
        </p:nvSpPr>
        <p:spPr>
          <a:xfrm>
            <a:off x="18847180" y="384048"/>
            <a:ext cx="4963923" cy="15255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4400"/>
              <a:buNone/>
              <a:defRPr sz="4400" b="0" i="0">
                <a:solidFill>
                  <a:schemeClr val="lt1"/>
                </a:solidFill>
                <a:latin typeface="IBM Plex Sans Light"/>
                <a:ea typeface="IBM Plex Sans Light"/>
                <a:cs typeface="IBM Plex Sans Light"/>
                <a:sym typeface="IBM Plex Sans Light"/>
              </a:defRPr>
            </a:lvl1pPr>
            <a:lvl2pPr marL="914400" lvl="1"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2pPr>
            <a:lvl3pPr marL="1371600" lvl="2"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3pPr>
            <a:lvl4pPr marL="1828800" lvl="3"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2 columns, dividers, small title">
  <p:cSld name="Text, 2 columns, dividers, small title">
    <p:spTree>
      <p:nvGrpSpPr>
        <p:cNvPr id="1" name="Shape 220"/>
        <p:cNvGrpSpPr/>
        <p:nvPr/>
      </p:nvGrpSpPr>
      <p:grpSpPr>
        <a:xfrm>
          <a:off x="0" y="0"/>
          <a:ext cx="0" cy="0"/>
          <a:chOff x="0" y="0"/>
          <a:chExt cx="0" cy="0"/>
        </a:xfrm>
      </p:grpSpPr>
      <p:sp>
        <p:nvSpPr>
          <p:cNvPr id="221" name="Google Shape;221;p54"/>
          <p:cNvSpPr txBox="1">
            <a:spLocks noGrp="1"/>
          </p:cNvSpPr>
          <p:nvPr>
            <p:ph type="title"/>
          </p:nvPr>
        </p:nvSpPr>
        <p:spPr>
          <a:xfrm>
            <a:off x="576072" y="385200"/>
            <a:ext cx="4949826" cy="457358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4400"/>
              <a:buFont typeface="IBM Plex Sans Light"/>
              <a:buNone/>
              <a:defRPr sz="4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222" name="Google Shape;222;p54"/>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54"/>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224" name="Google Shape;224;p54"/>
          <p:cNvSpPr txBox="1">
            <a:spLocks noGrp="1"/>
          </p:cNvSpPr>
          <p:nvPr>
            <p:ph type="body" idx="1"/>
          </p:nvPr>
        </p:nvSpPr>
        <p:spPr>
          <a:xfrm>
            <a:off x="12787780" y="3429000"/>
            <a:ext cx="4963923" cy="857249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800"/>
              <a:buNone/>
              <a:defRPr sz="2800" b="0" i="0">
                <a:solidFill>
                  <a:schemeClr val="lt1"/>
                </a:solidFill>
                <a:latin typeface="IBM Plex Sans Light"/>
                <a:ea typeface="IBM Plex Sans Light"/>
                <a:cs typeface="IBM Plex Sans Light"/>
                <a:sym typeface="IBM Plex Sans Light"/>
              </a:defRPr>
            </a:lvl1pPr>
            <a:lvl2pPr marL="914400" lvl="1" indent="-406400" algn="l">
              <a:lnSpc>
                <a:spcPct val="100000"/>
              </a:lnSpc>
              <a:spcBef>
                <a:spcPts val="0"/>
              </a:spcBef>
              <a:spcAft>
                <a:spcPts val="0"/>
              </a:spcAft>
              <a:buSzPts val="2800"/>
              <a:buChar char="•"/>
              <a:defRPr sz="2800" b="0" i="0">
                <a:solidFill>
                  <a:schemeClr val="lt1"/>
                </a:solidFill>
                <a:latin typeface="IBM Plex Sans Light"/>
                <a:ea typeface="IBM Plex Sans Light"/>
                <a:cs typeface="IBM Plex Sans Light"/>
                <a:sym typeface="IBM Plex Sans Light"/>
              </a:defRPr>
            </a:lvl2pPr>
            <a:lvl3pPr marL="1371600" lvl="2" indent="-406400" algn="l">
              <a:lnSpc>
                <a:spcPct val="100000"/>
              </a:lnSpc>
              <a:spcBef>
                <a:spcPts val="0"/>
              </a:spcBef>
              <a:spcAft>
                <a:spcPts val="0"/>
              </a:spcAft>
              <a:buSzPts val="2800"/>
              <a:buChar char="•"/>
              <a:defRPr sz="2800" b="0" i="0">
                <a:solidFill>
                  <a:schemeClr val="lt1"/>
                </a:solidFill>
                <a:latin typeface="IBM Plex Sans Light"/>
                <a:ea typeface="IBM Plex Sans Light"/>
                <a:cs typeface="IBM Plex Sans Light"/>
                <a:sym typeface="IBM Plex Sans Light"/>
              </a:defRPr>
            </a:lvl3pPr>
            <a:lvl4pPr marL="1828800" lvl="3" indent="-406400" algn="l">
              <a:lnSpc>
                <a:spcPct val="100000"/>
              </a:lnSpc>
              <a:spcBef>
                <a:spcPts val="0"/>
              </a:spcBef>
              <a:spcAft>
                <a:spcPts val="0"/>
              </a:spcAft>
              <a:buSzPts val="2800"/>
              <a:buChar char="•"/>
              <a:defRPr sz="28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25" name="Google Shape;225;p54"/>
          <p:cNvSpPr txBox="1">
            <a:spLocks noGrp="1"/>
          </p:cNvSpPr>
          <p:nvPr>
            <p:ph type="body" idx="2"/>
          </p:nvPr>
        </p:nvSpPr>
        <p:spPr>
          <a:xfrm>
            <a:off x="18859500" y="3429002"/>
            <a:ext cx="4963923" cy="857249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800"/>
              <a:buNone/>
              <a:defRPr sz="2800" b="0" i="0">
                <a:solidFill>
                  <a:schemeClr val="lt1"/>
                </a:solidFill>
                <a:latin typeface="IBM Plex Sans Light"/>
                <a:ea typeface="IBM Plex Sans Light"/>
                <a:cs typeface="IBM Plex Sans Light"/>
                <a:sym typeface="IBM Plex Sans Light"/>
              </a:defRPr>
            </a:lvl1pPr>
            <a:lvl2pPr marL="914400" lvl="1" indent="-406400" algn="l">
              <a:lnSpc>
                <a:spcPct val="100000"/>
              </a:lnSpc>
              <a:spcBef>
                <a:spcPts val="0"/>
              </a:spcBef>
              <a:spcAft>
                <a:spcPts val="0"/>
              </a:spcAft>
              <a:buSzPts val="2800"/>
              <a:buChar char="•"/>
              <a:defRPr sz="2800" b="0" i="0">
                <a:solidFill>
                  <a:schemeClr val="lt1"/>
                </a:solidFill>
                <a:latin typeface="IBM Plex Sans Light"/>
                <a:ea typeface="IBM Plex Sans Light"/>
                <a:cs typeface="IBM Plex Sans Light"/>
                <a:sym typeface="IBM Plex Sans Light"/>
              </a:defRPr>
            </a:lvl2pPr>
            <a:lvl3pPr marL="1371600" lvl="2" indent="-406400" algn="l">
              <a:lnSpc>
                <a:spcPct val="100000"/>
              </a:lnSpc>
              <a:spcBef>
                <a:spcPts val="0"/>
              </a:spcBef>
              <a:spcAft>
                <a:spcPts val="0"/>
              </a:spcAft>
              <a:buSzPts val="2800"/>
              <a:buChar char="•"/>
              <a:defRPr sz="2800" b="0" i="0">
                <a:solidFill>
                  <a:schemeClr val="lt1"/>
                </a:solidFill>
                <a:latin typeface="IBM Plex Sans Light"/>
                <a:ea typeface="IBM Plex Sans Light"/>
                <a:cs typeface="IBM Plex Sans Light"/>
                <a:sym typeface="IBM Plex Sans Light"/>
              </a:defRPr>
            </a:lvl3pPr>
            <a:lvl4pPr marL="1828800" lvl="3" indent="-406400" algn="l">
              <a:lnSpc>
                <a:spcPct val="100000"/>
              </a:lnSpc>
              <a:spcBef>
                <a:spcPts val="0"/>
              </a:spcBef>
              <a:spcAft>
                <a:spcPts val="0"/>
              </a:spcAft>
              <a:buSzPts val="2800"/>
              <a:buChar char="•"/>
              <a:defRPr sz="28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26" name="Google Shape;226;p54"/>
          <p:cNvSpPr txBox="1">
            <a:spLocks noGrp="1"/>
          </p:cNvSpPr>
          <p:nvPr>
            <p:ph type="body" idx="3"/>
          </p:nvPr>
        </p:nvSpPr>
        <p:spPr>
          <a:xfrm>
            <a:off x="12787780" y="384048"/>
            <a:ext cx="4963923" cy="15255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27" name="Google Shape;227;p54"/>
          <p:cNvSpPr txBox="1">
            <a:spLocks noGrp="1"/>
          </p:cNvSpPr>
          <p:nvPr>
            <p:ph type="body" idx="4"/>
          </p:nvPr>
        </p:nvSpPr>
        <p:spPr>
          <a:xfrm>
            <a:off x="18847180" y="384048"/>
            <a:ext cx="4963923" cy="15255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ext, 2 columns, dividers, pictograms">
  <p:cSld name="Text, 2 columns, dividers, pictograms">
    <p:spTree>
      <p:nvGrpSpPr>
        <p:cNvPr id="1" name="Shape 228"/>
        <p:cNvGrpSpPr/>
        <p:nvPr/>
      </p:nvGrpSpPr>
      <p:grpSpPr>
        <a:xfrm>
          <a:off x="0" y="0"/>
          <a:ext cx="0" cy="0"/>
          <a:chOff x="0" y="0"/>
          <a:chExt cx="0" cy="0"/>
        </a:xfrm>
      </p:grpSpPr>
      <p:sp>
        <p:nvSpPr>
          <p:cNvPr id="229" name="Google Shape;229;p55"/>
          <p:cNvSpPr txBox="1">
            <a:spLocks noGrp="1"/>
          </p:cNvSpPr>
          <p:nvPr>
            <p:ph type="title"/>
          </p:nvPr>
        </p:nvSpPr>
        <p:spPr>
          <a:xfrm>
            <a:off x="576072" y="384048"/>
            <a:ext cx="4949825" cy="114141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6400"/>
              <a:buFont typeface="IBM Plex Sans Light"/>
              <a:buNone/>
              <a:defRPr sz="6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230" name="Google Shape;230;p55"/>
          <p:cNvSpPr txBox="1">
            <a:spLocks noGrp="1"/>
          </p:cNvSpPr>
          <p:nvPr>
            <p:ph type="body" idx="1"/>
          </p:nvPr>
        </p:nvSpPr>
        <p:spPr>
          <a:xfrm>
            <a:off x="6669151" y="384048"/>
            <a:ext cx="4956175" cy="114141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6400"/>
              <a:buNone/>
              <a:defRPr sz="6400" b="0" i="0">
                <a:solidFill>
                  <a:schemeClr val="lt2"/>
                </a:solidFill>
                <a:latin typeface="IBM Plex Sans Light"/>
                <a:ea typeface="IBM Plex Sans Light"/>
                <a:cs typeface="IBM Plex Sans Light"/>
                <a:sym typeface="IBM Plex Sans Light"/>
              </a:defRPr>
            </a:lvl1pPr>
            <a:lvl2pPr marL="914400" lvl="1" indent="-406400" algn="l">
              <a:lnSpc>
                <a:spcPct val="90000"/>
              </a:lnSpc>
              <a:spcBef>
                <a:spcPts val="0"/>
              </a:spcBef>
              <a:spcAft>
                <a:spcPts val="0"/>
              </a:spcAft>
              <a:buSzPts val="2800"/>
              <a:buChar char="•"/>
              <a:defRPr sz="2800"/>
            </a:lvl2pPr>
            <a:lvl3pPr marL="1371600" lvl="2" indent="-406400" algn="l">
              <a:lnSpc>
                <a:spcPct val="90000"/>
              </a:lnSpc>
              <a:spcBef>
                <a:spcPts val="0"/>
              </a:spcBef>
              <a:spcAft>
                <a:spcPts val="0"/>
              </a:spcAft>
              <a:buSzPts val="2800"/>
              <a:buChar char="•"/>
              <a:defRPr sz="2800"/>
            </a:lvl3pPr>
            <a:lvl4pPr marL="1828800" lvl="3" indent="-406400" algn="l">
              <a:lnSpc>
                <a:spcPct val="90000"/>
              </a:lnSpc>
              <a:spcBef>
                <a:spcPts val="0"/>
              </a:spcBef>
              <a:spcAft>
                <a:spcPts val="0"/>
              </a:spcAft>
              <a:buSzPts val="2800"/>
              <a:buChar char="•"/>
              <a:defRPr sz="2800"/>
            </a:lvl4pPr>
            <a:lvl5pPr marL="2286000" lvl="4" indent="-228600" algn="l">
              <a:lnSpc>
                <a:spcPct val="90000"/>
              </a:lnSpc>
              <a:spcBef>
                <a:spcPts val="0"/>
              </a:spcBef>
              <a:spcAft>
                <a:spcPts val="0"/>
              </a:spcAft>
              <a:buClr>
                <a:srgbClr val="000000"/>
              </a:buClr>
              <a:buSzPts val="2800"/>
              <a:buNone/>
              <a:defRPr sz="2800"/>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31" name="Google Shape;231;p55"/>
          <p:cNvSpPr>
            <a:spLocks noGrp="1"/>
          </p:cNvSpPr>
          <p:nvPr>
            <p:ph type="pic" idx="2"/>
          </p:nvPr>
        </p:nvSpPr>
        <p:spPr>
          <a:xfrm>
            <a:off x="12763500" y="576072"/>
            <a:ext cx="1216152" cy="1214462"/>
          </a:xfrm>
          <a:prstGeom prst="rect">
            <a:avLst/>
          </a:prstGeom>
          <a:noFill/>
          <a:ln>
            <a:noFill/>
          </a:ln>
        </p:spPr>
      </p:sp>
      <p:sp>
        <p:nvSpPr>
          <p:cNvPr id="232" name="Google Shape;232;p55"/>
          <p:cNvSpPr>
            <a:spLocks noGrp="1"/>
          </p:cNvSpPr>
          <p:nvPr>
            <p:ph type="pic" idx="3"/>
          </p:nvPr>
        </p:nvSpPr>
        <p:spPr>
          <a:xfrm>
            <a:off x="18859500" y="576072"/>
            <a:ext cx="1217844" cy="1216152"/>
          </a:xfrm>
          <a:prstGeom prst="rect">
            <a:avLst/>
          </a:prstGeom>
          <a:noFill/>
          <a:ln>
            <a:noFill/>
          </a:ln>
        </p:spPr>
      </p:sp>
      <p:sp>
        <p:nvSpPr>
          <p:cNvPr id="233" name="Google Shape;233;p55"/>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234" name="Google Shape;234;p55"/>
          <p:cNvCxnSpPr/>
          <p:nvPr/>
        </p:nvCxnSpPr>
        <p:spPr>
          <a:xfrm>
            <a:off x="12188952" y="569913"/>
            <a:ext cx="0" cy="11431587"/>
          </a:xfrm>
          <a:prstGeom prst="straightConnector1">
            <a:avLst/>
          </a:prstGeom>
          <a:noFill/>
          <a:ln w="12700" cap="flat" cmpd="sng">
            <a:solidFill>
              <a:schemeClr val="lt1"/>
            </a:solidFill>
            <a:prstDash val="solid"/>
            <a:round/>
            <a:headEnd type="none" w="sm" len="sm"/>
            <a:tailEnd type="none" w="sm" len="sm"/>
          </a:ln>
        </p:spPr>
      </p:cxnSp>
      <p:cxnSp>
        <p:nvCxnSpPr>
          <p:cNvPr id="235" name="Google Shape;235;p55"/>
          <p:cNvCxnSpPr/>
          <p:nvPr/>
        </p:nvCxnSpPr>
        <p:spPr>
          <a:xfrm>
            <a:off x="18288000" y="569913"/>
            <a:ext cx="0" cy="11431587"/>
          </a:xfrm>
          <a:prstGeom prst="straightConnector1">
            <a:avLst/>
          </a:prstGeom>
          <a:noFill/>
          <a:ln w="12700" cap="flat" cmpd="sng">
            <a:solidFill>
              <a:schemeClr val="lt1"/>
            </a:solidFill>
            <a:prstDash val="solid"/>
            <a:round/>
            <a:headEnd type="none" w="sm" len="sm"/>
            <a:tailEnd type="none" w="sm" len="sm"/>
          </a:ln>
        </p:spPr>
      </p:cxnSp>
      <p:sp>
        <p:nvSpPr>
          <p:cNvPr id="236" name="Google Shape;236;p55"/>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237" name="Google Shape;237;p55"/>
          <p:cNvSpPr txBox="1">
            <a:spLocks noGrp="1"/>
          </p:cNvSpPr>
          <p:nvPr>
            <p:ph type="body" idx="4"/>
          </p:nvPr>
        </p:nvSpPr>
        <p:spPr>
          <a:xfrm>
            <a:off x="6667500" y="3429000"/>
            <a:ext cx="4963923"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38" name="Google Shape;238;p55"/>
          <p:cNvSpPr txBox="1">
            <a:spLocks noGrp="1"/>
          </p:cNvSpPr>
          <p:nvPr>
            <p:ph type="body" idx="5"/>
          </p:nvPr>
        </p:nvSpPr>
        <p:spPr>
          <a:xfrm>
            <a:off x="12739220" y="3429001"/>
            <a:ext cx="4963923"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800"/>
              <a:buNone/>
              <a:defRPr sz="2800" b="0" i="0">
                <a:solidFill>
                  <a:schemeClr val="lt1"/>
                </a:solidFill>
                <a:latin typeface="IBM Plex Sans Light"/>
                <a:ea typeface="IBM Plex Sans Light"/>
                <a:cs typeface="IBM Plex Sans Light"/>
                <a:sym typeface="IBM Plex Sans Light"/>
              </a:defRPr>
            </a:lvl1pPr>
            <a:lvl2pPr marL="914400" lvl="1" indent="-406400" algn="l">
              <a:lnSpc>
                <a:spcPct val="100000"/>
              </a:lnSpc>
              <a:spcBef>
                <a:spcPts val="0"/>
              </a:spcBef>
              <a:spcAft>
                <a:spcPts val="0"/>
              </a:spcAft>
              <a:buSzPts val="2800"/>
              <a:buChar char="•"/>
              <a:defRPr sz="2800" b="0" i="0">
                <a:solidFill>
                  <a:schemeClr val="lt1"/>
                </a:solidFill>
                <a:latin typeface="IBM Plex Sans Light"/>
                <a:ea typeface="IBM Plex Sans Light"/>
                <a:cs typeface="IBM Plex Sans Light"/>
                <a:sym typeface="IBM Plex Sans Light"/>
              </a:defRPr>
            </a:lvl2pPr>
            <a:lvl3pPr marL="1371600" lvl="2" indent="-406400" algn="l">
              <a:lnSpc>
                <a:spcPct val="100000"/>
              </a:lnSpc>
              <a:spcBef>
                <a:spcPts val="0"/>
              </a:spcBef>
              <a:spcAft>
                <a:spcPts val="0"/>
              </a:spcAft>
              <a:buSzPts val="2800"/>
              <a:buChar char="•"/>
              <a:defRPr sz="2800" b="0" i="0">
                <a:solidFill>
                  <a:schemeClr val="lt1"/>
                </a:solidFill>
                <a:latin typeface="IBM Plex Sans Light"/>
                <a:ea typeface="IBM Plex Sans Light"/>
                <a:cs typeface="IBM Plex Sans Light"/>
                <a:sym typeface="IBM Plex Sans Light"/>
              </a:defRPr>
            </a:lvl3pPr>
            <a:lvl4pPr marL="1828800" lvl="3" indent="-406400" algn="l">
              <a:lnSpc>
                <a:spcPct val="100000"/>
              </a:lnSpc>
              <a:spcBef>
                <a:spcPts val="0"/>
              </a:spcBef>
              <a:spcAft>
                <a:spcPts val="0"/>
              </a:spcAft>
              <a:buSzPts val="2800"/>
              <a:buChar char="•"/>
              <a:defRPr sz="28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39" name="Google Shape;239;p55"/>
          <p:cNvSpPr txBox="1">
            <a:spLocks noGrp="1"/>
          </p:cNvSpPr>
          <p:nvPr>
            <p:ph type="body" idx="6"/>
          </p:nvPr>
        </p:nvSpPr>
        <p:spPr>
          <a:xfrm>
            <a:off x="18859500" y="3429001"/>
            <a:ext cx="4963923"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800"/>
              <a:buNone/>
              <a:defRPr sz="2800" b="0" i="0">
                <a:solidFill>
                  <a:schemeClr val="lt1"/>
                </a:solidFill>
                <a:latin typeface="IBM Plex Sans Light"/>
                <a:ea typeface="IBM Plex Sans Light"/>
                <a:cs typeface="IBM Plex Sans Light"/>
                <a:sym typeface="IBM Plex Sans Light"/>
              </a:defRPr>
            </a:lvl1pPr>
            <a:lvl2pPr marL="914400" lvl="1" indent="-406400" algn="l">
              <a:lnSpc>
                <a:spcPct val="100000"/>
              </a:lnSpc>
              <a:spcBef>
                <a:spcPts val="0"/>
              </a:spcBef>
              <a:spcAft>
                <a:spcPts val="0"/>
              </a:spcAft>
              <a:buSzPts val="2800"/>
              <a:buChar char="•"/>
              <a:defRPr sz="2800" b="0" i="0">
                <a:solidFill>
                  <a:schemeClr val="lt1"/>
                </a:solidFill>
                <a:latin typeface="IBM Plex Sans Light"/>
                <a:ea typeface="IBM Plex Sans Light"/>
                <a:cs typeface="IBM Plex Sans Light"/>
                <a:sym typeface="IBM Plex Sans Light"/>
              </a:defRPr>
            </a:lvl2pPr>
            <a:lvl3pPr marL="1371600" lvl="2" indent="-406400" algn="l">
              <a:lnSpc>
                <a:spcPct val="100000"/>
              </a:lnSpc>
              <a:spcBef>
                <a:spcPts val="0"/>
              </a:spcBef>
              <a:spcAft>
                <a:spcPts val="0"/>
              </a:spcAft>
              <a:buSzPts val="2800"/>
              <a:buChar char="•"/>
              <a:defRPr sz="2800" b="0" i="0">
                <a:solidFill>
                  <a:schemeClr val="lt1"/>
                </a:solidFill>
                <a:latin typeface="IBM Plex Sans Light"/>
                <a:ea typeface="IBM Plex Sans Light"/>
                <a:cs typeface="IBM Plex Sans Light"/>
                <a:sym typeface="IBM Plex Sans Light"/>
              </a:defRPr>
            </a:lvl3pPr>
            <a:lvl4pPr marL="1828800" lvl="3" indent="-406400" algn="l">
              <a:lnSpc>
                <a:spcPct val="100000"/>
              </a:lnSpc>
              <a:spcBef>
                <a:spcPts val="0"/>
              </a:spcBef>
              <a:spcAft>
                <a:spcPts val="0"/>
              </a:spcAft>
              <a:buSzPts val="2800"/>
              <a:buChar char="•"/>
              <a:defRPr sz="28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oxes, 4 stacked wide, pictograms">
  <p:cSld name="Boxes, 4 stacked wide, pictograms">
    <p:spTree>
      <p:nvGrpSpPr>
        <p:cNvPr id="1" name="Shape 240"/>
        <p:cNvGrpSpPr/>
        <p:nvPr/>
      </p:nvGrpSpPr>
      <p:grpSpPr>
        <a:xfrm>
          <a:off x="0" y="0"/>
          <a:ext cx="0" cy="0"/>
          <a:chOff x="0" y="0"/>
          <a:chExt cx="0" cy="0"/>
        </a:xfrm>
      </p:grpSpPr>
      <p:sp>
        <p:nvSpPr>
          <p:cNvPr id="241" name="Google Shape;241;p56"/>
          <p:cNvSpPr>
            <a:spLocks noGrp="1"/>
          </p:cNvSpPr>
          <p:nvPr>
            <p:ph type="pic" idx="2"/>
          </p:nvPr>
        </p:nvSpPr>
        <p:spPr>
          <a:xfrm>
            <a:off x="576072" y="576072"/>
            <a:ext cx="1216152" cy="1216152"/>
          </a:xfrm>
          <a:prstGeom prst="rect">
            <a:avLst/>
          </a:prstGeom>
          <a:noFill/>
          <a:ln>
            <a:noFill/>
          </a:ln>
        </p:spPr>
      </p:sp>
      <p:sp>
        <p:nvSpPr>
          <p:cNvPr id="242" name="Google Shape;242;p56"/>
          <p:cNvSpPr>
            <a:spLocks noGrp="1"/>
          </p:cNvSpPr>
          <p:nvPr>
            <p:ph type="pic" idx="3"/>
          </p:nvPr>
        </p:nvSpPr>
        <p:spPr>
          <a:xfrm>
            <a:off x="12763500" y="576072"/>
            <a:ext cx="1216152" cy="1216152"/>
          </a:xfrm>
          <a:prstGeom prst="rect">
            <a:avLst/>
          </a:prstGeom>
          <a:noFill/>
          <a:ln>
            <a:noFill/>
          </a:ln>
        </p:spPr>
      </p:sp>
      <p:sp>
        <p:nvSpPr>
          <p:cNvPr id="243" name="Google Shape;243;p56"/>
          <p:cNvSpPr>
            <a:spLocks noGrp="1"/>
          </p:cNvSpPr>
          <p:nvPr>
            <p:ph type="pic" idx="4"/>
          </p:nvPr>
        </p:nvSpPr>
        <p:spPr>
          <a:xfrm>
            <a:off x="576072" y="6473951"/>
            <a:ext cx="1216152" cy="1216152"/>
          </a:xfrm>
          <a:prstGeom prst="rect">
            <a:avLst/>
          </a:prstGeom>
          <a:noFill/>
          <a:ln>
            <a:noFill/>
          </a:ln>
        </p:spPr>
      </p:sp>
      <p:sp>
        <p:nvSpPr>
          <p:cNvPr id="244" name="Google Shape;244;p56"/>
          <p:cNvSpPr>
            <a:spLocks noGrp="1"/>
          </p:cNvSpPr>
          <p:nvPr>
            <p:ph type="pic" idx="5"/>
          </p:nvPr>
        </p:nvSpPr>
        <p:spPr>
          <a:xfrm>
            <a:off x="12763500" y="6477000"/>
            <a:ext cx="1216152" cy="1216152"/>
          </a:xfrm>
          <a:prstGeom prst="rect">
            <a:avLst/>
          </a:prstGeom>
          <a:noFill/>
          <a:ln>
            <a:noFill/>
          </a:ln>
        </p:spPr>
      </p:sp>
      <p:sp>
        <p:nvSpPr>
          <p:cNvPr id="245" name="Google Shape;245;p56"/>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246" name="Google Shape;246;p56"/>
          <p:cNvCxnSpPr/>
          <p:nvPr/>
        </p:nvCxnSpPr>
        <p:spPr>
          <a:xfrm>
            <a:off x="12192000" y="569913"/>
            <a:ext cx="0" cy="11431587"/>
          </a:xfrm>
          <a:prstGeom prst="straightConnector1">
            <a:avLst/>
          </a:prstGeom>
          <a:noFill/>
          <a:ln w="12700" cap="flat" cmpd="sng">
            <a:solidFill>
              <a:schemeClr val="lt1"/>
            </a:solidFill>
            <a:prstDash val="solid"/>
            <a:round/>
            <a:headEnd type="none" w="sm" len="sm"/>
            <a:tailEnd type="none" w="sm" len="sm"/>
          </a:ln>
        </p:spPr>
      </p:cxnSp>
      <p:cxnSp>
        <p:nvCxnSpPr>
          <p:cNvPr id="247" name="Google Shape;247;p56"/>
          <p:cNvCxnSpPr/>
          <p:nvPr/>
        </p:nvCxnSpPr>
        <p:spPr>
          <a:xfrm>
            <a:off x="568325" y="6096000"/>
            <a:ext cx="23244175" cy="0"/>
          </a:xfrm>
          <a:prstGeom prst="straightConnector1">
            <a:avLst/>
          </a:prstGeom>
          <a:noFill/>
          <a:ln w="12700" cap="flat" cmpd="sng">
            <a:solidFill>
              <a:schemeClr val="lt1"/>
            </a:solidFill>
            <a:prstDash val="solid"/>
            <a:round/>
            <a:headEnd type="none" w="sm" len="sm"/>
            <a:tailEnd type="none" w="sm" len="sm"/>
          </a:ln>
        </p:spPr>
      </p:cxnSp>
      <p:sp>
        <p:nvSpPr>
          <p:cNvPr id="248" name="Google Shape;248;p56"/>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249" name="Google Shape;249;p56"/>
          <p:cNvSpPr txBox="1">
            <a:spLocks noGrp="1"/>
          </p:cNvSpPr>
          <p:nvPr>
            <p:ph type="body" idx="1"/>
          </p:nvPr>
        </p:nvSpPr>
        <p:spPr>
          <a:xfrm>
            <a:off x="560577" y="2456592"/>
            <a:ext cx="6670675" cy="306790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4400"/>
              <a:buNone/>
              <a:defRPr sz="4400" b="0" i="0">
                <a:solidFill>
                  <a:schemeClr val="lt1"/>
                </a:solidFill>
                <a:latin typeface="IBM Plex Sans Light"/>
                <a:ea typeface="IBM Plex Sans Light"/>
                <a:cs typeface="IBM Plex Sans Light"/>
                <a:sym typeface="IBM Plex Sans Light"/>
              </a:defRPr>
            </a:lvl1pPr>
            <a:lvl2pPr marL="914400" lvl="1"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2pPr>
            <a:lvl3pPr marL="1371600" lvl="2"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3pPr>
            <a:lvl4pPr marL="1828800" lvl="3"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50" name="Google Shape;250;p56"/>
          <p:cNvSpPr txBox="1">
            <a:spLocks noGrp="1"/>
          </p:cNvSpPr>
          <p:nvPr>
            <p:ph type="body" idx="6"/>
          </p:nvPr>
        </p:nvSpPr>
        <p:spPr>
          <a:xfrm>
            <a:off x="12763500" y="2456592"/>
            <a:ext cx="6670675" cy="306790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4400"/>
              <a:buNone/>
              <a:defRPr sz="4400" b="0" i="0">
                <a:solidFill>
                  <a:schemeClr val="lt1"/>
                </a:solidFill>
                <a:latin typeface="IBM Plex Sans Light"/>
                <a:ea typeface="IBM Plex Sans Light"/>
                <a:cs typeface="IBM Plex Sans Light"/>
                <a:sym typeface="IBM Plex Sans Light"/>
              </a:defRPr>
            </a:lvl1pPr>
            <a:lvl2pPr marL="914400" lvl="1"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2pPr>
            <a:lvl3pPr marL="1371600" lvl="2"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3pPr>
            <a:lvl4pPr marL="1828800" lvl="3"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51" name="Google Shape;251;p56"/>
          <p:cNvSpPr txBox="1">
            <a:spLocks noGrp="1"/>
          </p:cNvSpPr>
          <p:nvPr>
            <p:ph type="body" idx="7"/>
          </p:nvPr>
        </p:nvSpPr>
        <p:spPr>
          <a:xfrm>
            <a:off x="576073" y="8362096"/>
            <a:ext cx="6670675" cy="306789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4400"/>
              <a:buNone/>
              <a:defRPr sz="4400" b="0" i="0">
                <a:solidFill>
                  <a:schemeClr val="lt1"/>
                </a:solidFill>
                <a:latin typeface="IBM Plex Sans Light"/>
                <a:ea typeface="IBM Plex Sans Light"/>
                <a:cs typeface="IBM Plex Sans Light"/>
                <a:sym typeface="IBM Plex Sans Light"/>
              </a:defRPr>
            </a:lvl1pPr>
            <a:lvl2pPr marL="914400" lvl="1"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2pPr>
            <a:lvl3pPr marL="1371600" lvl="2"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3pPr>
            <a:lvl4pPr marL="1828800" lvl="3"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52" name="Google Shape;252;p56"/>
          <p:cNvSpPr txBox="1">
            <a:spLocks noGrp="1"/>
          </p:cNvSpPr>
          <p:nvPr>
            <p:ph type="body" idx="8"/>
          </p:nvPr>
        </p:nvSpPr>
        <p:spPr>
          <a:xfrm>
            <a:off x="12778996" y="8362096"/>
            <a:ext cx="6670675" cy="306789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4400"/>
              <a:buNone/>
              <a:defRPr sz="4400" b="0" i="0">
                <a:solidFill>
                  <a:schemeClr val="lt1"/>
                </a:solidFill>
                <a:latin typeface="IBM Plex Sans Light"/>
                <a:ea typeface="IBM Plex Sans Light"/>
                <a:cs typeface="IBM Plex Sans Light"/>
                <a:sym typeface="IBM Plex Sans Light"/>
              </a:defRPr>
            </a:lvl1pPr>
            <a:lvl2pPr marL="914400" lvl="1"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2pPr>
            <a:lvl3pPr marL="1371600" lvl="2"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3pPr>
            <a:lvl4pPr marL="1828800" lvl="3" indent="-508000" algn="l">
              <a:lnSpc>
                <a:spcPct val="100000"/>
              </a:lnSpc>
              <a:spcBef>
                <a:spcPts val="0"/>
              </a:spcBef>
              <a:spcAft>
                <a:spcPts val="0"/>
              </a:spcAft>
              <a:buSzPts val="4400"/>
              <a:buChar char="•"/>
              <a:defRPr sz="44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oxes, 4 stacked, small title">
  <p:cSld name="Boxes, 4 stacked, small title">
    <p:spTree>
      <p:nvGrpSpPr>
        <p:cNvPr id="1" name="Shape 253"/>
        <p:cNvGrpSpPr/>
        <p:nvPr/>
      </p:nvGrpSpPr>
      <p:grpSpPr>
        <a:xfrm>
          <a:off x="0" y="0"/>
          <a:ext cx="0" cy="0"/>
          <a:chOff x="0" y="0"/>
          <a:chExt cx="0" cy="0"/>
        </a:xfrm>
      </p:grpSpPr>
      <p:sp>
        <p:nvSpPr>
          <p:cNvPr id="254" name="Google Shape;254;p57"/>
          <p:cNvSpPr txBox="1">
            <a:spLocks noGrp="1"/>
          </p:cNvSpPr>
          <p:nvPr>
            <p:ph type="title"/>
          </p:nvPr>
        </p:nvSpPr>
        <p:spPr>
          <a:xfrm>
            <a:off x="576072" y="1682496"/>
            <a:ext cx="5715000" cy="227685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4400"/>
              <a:buFont typeface="IBM Plex Sans Light"/>
              <a:buNone/>
              <a:defRPr sz="4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255" name="Google Shape;255;p57"/>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6" name="Google Shape;256;p57"/>
          <p:cNvSpPr txBox="1">
            <a:spLocks noGrp="1"/>
          </p:cNvSpPr>
          <p:nvPr>
            <p:ph type="body" idx="1"/>
          </p:nvPr>
        </p:nvSpPr>
        <p:spPr>
          <a:xfrm>
            <a:off x="576072" y="385200"/>
            <a:ext cx="4956175" cy="114141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800"/>
              <a:buNone/>
              <a:defRPr sz="2800" b="0" i="0">
                <a:solidFill>
                  <a:schemeClr val="lt2"/>
                </a:solidFill>
                <a:latin typeface="IBM Plex Sans Light"/>
                <a:ea typeface="IBM Plex Sans Light"/>
                <a:cs typeface="IBM Plex Sans Light"/>
                <a:sym typeface="IBM Plex Sans Light"/>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228600" algn="l">
              <a:lnSpc>
                <a:spcPct val="110000"/>
              </a:lnSpc>
              <a:spcBef>
                <a:spcPts val="2900"/>
              </a:spcBef>
              <a:spcAft>
                <a:spcPts val="0"/>
              </a:spcAft>
              <a:buClr>
                <a:srgbClr val="000000"/>
              </a:buClr>
              <a:buSzPts val="1800"/>
              <a:buNone/>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57" name="Google Shape;257;p57"/>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258" name="Google Shape;258;p57"/>
          <p:cNvSpPr txBox="1">
            <a:spLocks noGrp="1"/>
          </p:cNvSpPr>
          <p:nvPr>
            <p:ph type="body" idx="2"/>
          </p:nvPr>
        </p:nvSpPr>
        <p:spPr>
          <a:xfrm>
            <a:off x="12728028" y="576073"/>
            <a:ext cx="4963923" cy="514508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59" name="Google Shape;259;p57"/>
          <p:cNvSpPr txBox="1">
            <a:spLocks noGrp="1"/>
          </p:cNvSpPr>
          <p:nvPr>
            <p:ph type="body" idx="3"/>
          </p:nvPr>
        </p:nvSpPr>
        <p:spPr>
          <a:xfrm>
            <a:off x="18799748" y="576073"/>
            <a:ext cx="4963923" cy="514508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60" name="Google Shape;260;p57"/>
          <p:cNvSpPr txBox="1">
            <a:spLocks noGrp="1"/>
          </p:cNvSpPr>
          <p:nvPr>
            <p:ph type="body" idx="4"/>
          </p:nvPr>
        </p:nvSpPr>
        <p:spPr>
          <a:xfrm>
            <a:off x="12728028" y="6667499"/>
            <a:ext cx="4963923" cy="4953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61" name="Google Shape;261;p57"/>
          <p:cNvSpPr txBox="1">
            <a:spLocks noGrp="1"/>
          </p:cNvSpPr>
          <p:nvPr>
            <p:ph type="body" idx="5"/>
          </p:nvPr>
        </p:nvSpPr>
        <p:spPr>
          <a:xfrm>
            <a:off x="18799748" y="6667499"/>
            <a:ext cx="4963923" cy="495299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oxes, 4 stacked, large title">
  <p:cSld name="Boxes, 4 stacked, large title">
    <p:spTree>
      <p:nvGrpSpPr>
        <p:cNvPr id="1" name="Shape 262"/>
        <p:cNvGrpSpPr/>
        <p:nvPr/>
      </p:nvGrpSpPr>
      <p:grpSpPr>
        <a:xfrm>
          <a:off x="0" y="0"/>
          <a:ext cx="0" cy="0"/>
          <a:chOff x="0" y="0"/>
          <a:chExt cx="0" cy="0"/>
        </a:xfrm>
      </p:grpSpPr>
      <p:sp>
        <p:nvSpPr>
          <p:cNvPr id="263" name="Google Shape;263;p58"/>
          <p:cNvSpPr txBox="1">
            <a:spLocks noGrp="1"/>
          </p:cNvSpPr>
          <p:nvPr>
            <p:ph type="title"/>
          </p:nvPr>
        </p:nvSpPr>
        <p:spPr>
          <a:xfrm>
            <a:off x="576072" y="1527048"/>
            <a:ext cx="11044239" cy="2276856"/>
          </a:xfrm>
          <a:prstGeom prst="rect">
            <a:avLst/>
          </a:prstGeom>
          <a:noFill/>
          <a:ln>
            <a:noFill/>
          </a:ln>
        </p:spPr>
        <p:txBody>
          <a:bodyPr spcFirstLastPara="1" wrap="square" lIns="0" tIns="0" rIns="457200" bIns="0" anchor="t" anchorCtr="0">
            <a:noAutofit/>
          </a:bodyPr>
          <a:lstStyle>
            <a:lvl1pPr lvl="0" algn="l">
              <a:lnSpc>
                <a:spcPct val="100000"/>
              </a:lnSpc>
              <a:spcBef>
                <a:spcPts val="0"/>
              </a:spcBef>
              <a:spcAft>
                <a:spcPts val="0"/>
              </a:spcAft>
              <a:buClr>
                <a:schemeClr val="lt2"/>
              </a:buClr>
              <a:buSzPts val="6400"/>
              <a:buFont typeface="IBM Plex Sans Light"/>
              <a:buNone/>
              <a:defRPr sz="6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264" name="Google Shape;264;p58"/>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5" name="Google Shape;265;p58"/>
          <p:cNvSpPr txBox="1">
            <a:spLocks noGrp="1"/>
          </p:cNvSpPr>
          <p:nvPr>
            <p:ph type="body" idx="1"/>
          </p:nvPr>
        </p:nvSpPr>
        <p:spPr>
          <a:xfrm>
            <a:off x="576072" y="385200"/>
            <a:ext cx="4956175" cy="44805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800"/>
              <a:buNone/>
              <a:defRPr sz="2800" b="0" i="0">
                <a:solidFill>
                  <a:schemeClr val="lt2"/>
                </a:solidFill>
                <a:latin typeface="IBM Plex Sans Light"/>
                <a:ea typeface="IBM Plex Sans Light"/>
                <a:cs typeface="IBM Plex Sans Light"/>
                <a:sym typeface="IBM Plex Sans Light"/>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228600" algn="l">
              <a:lnSpc>
                <a:spcPct val="110000"/>
              </a:lnSpc>
              <a:spcBef>
                <a:spcPts val="2900"/>
              </a:spcBef>
              <a:spcAft>
                <a:spcPts val="0"/>
              </a:spcAft>
              <a:buClr>
                <a:srgbClr val="000000"/>
              </a:buClr>
              <a:buSzPts val="1800"/>
              <a:buNone/>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66" name="Google Shape;266;p58"/>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267" name="Google Shape;267;p58"/>
          <p:cNvSpPr txBox="1">
            <a:spLocks noGrp="1"/>
          </p:cNvSpPr>
          <p:nvPr>
            <p:ph type="body" idx="2"/>
          </p:nvPr>
        </p:nvSpPr>
        <p:spPr>
          <a:xfrm>
            <a:off x="12728028" y="576073"/>
            <a:ext cx="4963923" cy="514508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68" name="Google Shape;268;p58"/>
          <p:cNvSpPr txBox="1">
            <a:spLocks noGrp="1"/>
          </p:cNvSpPr>
          <p:nvPr>
            <p:ph type="body" idx="3"/>
          </p:nvPr>
        </p:nvSpPr>
        <p:spPr>
          <a:xfrm>
            <a:off x="18799748" y="576073"/>
            <a:ext cx="4963923" cy="514508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69" name="Google Shape;269;p58"/>
          <p:cNvSpPr txBox="1">
            <a:spLocks noGrp="1"/>
          </p:cNvSpPr>
          <p:nvPr>
            <p:ph type="body" idx="4"/>
          </p:nvPr>
        </p:nvSpPr>
        <p:spPr>
          <a:xfrm>
            <a:off x="12728028" y="6667499"/>
            <a:ext cx="4963923" cy="4953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70" name="Google Shape;270;p58"/>
          <p:cNvSpPr txBox="1">
            <a:spLocks noGrp="1"/>
          </p:cNvSpPr>
          <p:nvPr>
            <p:ph type="body" idx="5"/>
          </p:nvPr>
        </p:nvSpPr>
        <p:spPr>
          <a:xfrm>
            <a:off x="18799748" y="6667499"/>
            <a:ext cx="4963923" cy="495299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oxes, 4 horizontal, small title">
  <p:cSld name="Boxes, 4 horizontal, small title">
    <p:spTree>
      <p:nvGrpSpPr>
        <p:cNvPr id="1" name="Shape 271"/>
        <p:cNvGrpSpPr/>
        <p:nvPr/>
      </p:nvGrpSpPr>
      <p:grpSpPr>
        <a:xfrm>
          <a:off x="0" y="0"/>
          <a:ext cx="0" cy="0"/>
          <a:chOff x="0" y="0"/>
          <a:chExt cx="0" cy="0"/>
        </a:xfrm>
      </p:grpSpPr>
      <p:sp>
        <p:nvSpPr>
          <p:cNvPr id="272" name="Google Shape;272;p59"/>
          <p:cNvSpPr txBox="1">
            <a:spLocks noGrp="1"/>
          </p:cNvSpPr>
          <p:nvPr>
            <p:ph type="title"/>
          </p:nvPr>
        </p:nvSpPr>
        <p:spPr>
          <a:xfrm>
            <a:off x="576072" y="385200"/>
            <a:ext cx="4956175" cy="457358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4400"/>
              <a:buFont typeface="IBM Plex Sans Light"/>
              <a:buNone/>
              <a:defRPr sz="4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273" name="Google Shape;273;p59"/>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4" name="Google Shape;274;p59"/>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275" name="Google Shape;275;p59"/>
          <p:cNvSpPr txBox="1">
            <a:spLocks noGrp="1"/>
          </p:cNvSpPr>
          <p:nvPr>
            <p:ph type="body" idx="1"/>
          </p:nvPr>
        </p:nvSpPr>
        <p:spPr>
          <a:xfrm>
            <a:off x="12728028" y="6656832"/>
            <a:ext cx="4963923" cy="53342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76" name="Google Shape;276;p59"/>
          <p:cNvSpPr txBox="1">
            <a:spLocks noGrp="1"/>
          </p:cNvSpPr>
          <p:nvPr>
            <p:ph type="body" idx="2"/>
          </p:nvPr>
        </p:nvSpPr>
        <p:spPr>
          <a:xfrm>
            <a:off x="18799748" y="6656832"/>
            <a:ext cx="4963923" cy="53342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77" name="Google Shape;277;p59"/>
          <p:cNvSpPr txBox="1">
            <a:spLocks noGrp="1"/>
          </p:cNvSpPr>
          <p:nvPr>
            <p:ph type="body" idx="3"/>
          </p:nvPr>
        </p:nvSpPr>
        <p:spPr>
          <a:xfrm>
            <a:off x="560577" y="6656832"/>
            <a:ext cx="4963923" cy="533425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78" name="Google Shape;278;p59"/>
          <p:cNvSpPr txBox="1">
            <a:spLocks noGrp="1"/>
          </p:cNvSpPr>
          <p:nvPr>
            <p:ph type="body" idx="4"/>
          </p:nvPr>
        </p:nvSpPr>
        <p:spPr>
          <a:xfrm>
            <a:off x="6632297" y="6656832"/>
            <a:ext cx="4963923" cy="53342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oxes, 4 horizontal, large title">
  <p:cSld name="Boxes, 4 horizontal, large title">
    <p:spTree>
      <p:nvGrpSpPr>
        <p:cNvPr id="1" name="Shape 279"/>
        <p:cNvGrpSpPr/>
        <p:nvPr/>
      </p:nvGrpSpPr>
      <p:grpSpPr>
        <a:xfrm>
          <a:off x="0" y="0"/>
          <a:ext cx="0" cy="0"/>
          <a:chOff x="0" y="0"/>
          <a:chExt cx="0" cy="0"/>
        </a:xfrm>
      </p:grpSpPr>
      <p:sp>
        <p:nvSpPr>
          <p:cNvPr id="280" name="Google Shape;280;p60"/>
          <p:cNvSpPr txBox="1">
            <a:spLocks noGrp="1"/>
          </p:cNvSpPr>
          <p:nvPr>
            <p:ph type="title"/>
          </p:nvPr>
        </p:nvSpPr>
        <p:spPr>
          <a:xfrm>
            <a:off x="576072" y="384048"/>
            <a:ext cx="11050589" cy="4573587"/>
          </a:xfrm>
          <a:prstGeom prst="rect">
            <a:avLst/>
          </a:prstGeom>
          <a:noFill/>
          <a:ln>
            <a:noFill/>
          </a:ln>
        </p:spPr>
        <p:txBody>
          <a:bodyPr spcFirstLastPara="1" wrap="square" lIns="0" tIns="0" rIns="457200" bIns="0" anchor="t" anchorCtr="0">
            <a:noAutofit/>
          </a:bodyPr>
          <a:lstStyle>
            <a:lvl1pPr lvl="0" algn="l">
              <a:lnSpc>
                <a:spcPct val="100000"/>
              </a:lnSpc>
              <a:spcBef>
                <a:spcPts val="0"/>
              </a:spcBef>
              <a:spcAft>
                <a:spcPts val="0"/>
              </a:spcAft>
              <a:buClr>
                <a:schemeClr val="lt2"/>
              </a:buClr>
              <a:buSzPts val="6400"/>
              <a:buFont typeface="IBM Plex Sans Light"/>
              <a:buNone/>
              <a:defRPr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281" name="Google Shape;281;p60"/>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2" name="Google Shape;282;p60"/>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283" name="Google Shape;283;p60"/>
          <p:cNvSpPr txBox="1">
            <a:spLocks noGrp="1"/>
          </p:cNvSpPr>
          <p:nvPr>
            <p:ph type="body" idx="1"/>
          </p:nvPr>
        </p:nvSpPr>
        <p:spPr>
          <a:xfrm>
            <a:off x="12728028" y="6656832"/>
            <a:ext cx="4963923" cy="53342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84" name="Google Shape;284;p60"/>
          <p:cNvSpPr txBox="1">
            <a:spLocks noGrp="1"/>
          </p:cNvSpPr>
          <p:nvPr>
            <p:ph type="body" idx="2"/>
          </p:nvPr>
        </p:nvSpPr>
        <p:spPr>
          <a:xfrm>
            <a:off x="18799748" y="6656832"/>
            <a:ext cx="4963923" cy="53342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85" name="Google Shape;285;p60"/>
          <p:cNvSpPr txBox="1">
            <a:spLocks noGrp="1"/>
          </p:cNvSpPr>
          <p:nvPr>
            <p:ph type="body" idx="3"/>
          </p:nvPr>
        </p:nvSpPr>
        <p:spPr>
          <a:xfrm>
            <a:off x="560577" y="6656832"/>
            <a:ext cx="4963923" cy="533425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86" name="Google Shape;286;p60"/>
          <p:cNvSpPr txBox="1">
            <a:spLocks noGrp="1"/>
          </p:cNvSpPr>
          <p:nvPr>
            <p:ph type="body" idx="4"/>
          </p:nvPr>
        </p:nvSpPr>
        <p:spPr>
          <a:xfrm>
            <a:off x="6632297" y="6656832"/>
            <a:ext cx="4963923" cy="53342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with page contents)">
  <p:cSld name="divider (with page contents)">
    <p:spTree>
      <p:nvGrpSpPr>
        <p:cNvPr id="1" name="Shape 28"/>
        <p:cNvGrpSpPr/>
        <p:nvPr/>
      </p:nvGrpSpPr>
      <p:grpSpPr>
        <a:xfrm>
          <a:off x="0" y="0"/>
          <a:ext cx="0" cy="0"/>
          <a:chOff x="0" y="0"/>
          <a:chExt cx="0" cy="0"/>
        </a:xfrm>
      </p:grpSpPr>
      <p:sp>
        <p:nvSpPr>
          <p:cNvPr id="29" name="Google Shape;29;p25"/>
          <p:cNvSpPr txBox="1">
            <a:spLocks noGrp="1"/>
          </p:cNvSpPr>
          <p:nvPr>
            <p:ph type="title"/>
          </p:nvPr>
        </p:nvSpPr>
        <p:spPr>
          <a:xfrm>
            <a:off x="560905" y="536448"/>
            <a:ext cx="11047390" cy="2133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2"/>
              </a:buClr>
              <a:buSzPts val="6400"/>
              <a:buFont typeface="IBM Plex Sans Light"/>
              <a:buNone/>
              <a:defRPr>
                <a:solidFill>
                  <a:schemeClr val="accent2"/>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30" name="Google Shape;30;p25"/>
          <p:cNvSpPr txBox="1">
            <a:spLocks noGrp="1"/>
          </p:cNvSpPr>
          <p:nvPr>
            <p:ph type="body" idx="1"/>
          </p:nvPr>
        </p:nvSpPr>
        <p:spPr>
          <a:xfrm>
            <a:off x="585292" y="3316224"/>
            <a:ext cx="10998616" cy="867257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a:solidFill>
                  <a:schemeClr val="accent2"/>
                </a:solidFill>
              </a:defRPr>
            </a:lvl1pPr>
            <a:lvl2pPr marL="914400" lvl="1" indent="-228600" algn="l">
              <a:lnSpc>
                <a:spcPct val="100000"/>
              </a:lnSpc>
              <a:spcBef>
                <a:spcPts val="0"/>
              </a:spcBef>
              <a:spcAft>
                <a:spcPts val="0"/>
              </a:spcAft>
              <a:buSzPts val="3600"/>
              <a:buNone/>
              <a:defRPr>
                <a:solidFill>
                  <a:schemeClr val="accent2"/>
                </a:solidFill>
              </a:defRPr>
            </a:lvl2pPr>
            <a:lvl3pPr marL="1371600" lvl="2" indent="-228600" algn="l">
              <a:lnSpc>
                <a:spcPct val="100000"/>
              </a:lnSpc>
              <a:spcBef>
                <a:spcPts val="0"/>
              </a:spcBef>
              <a:spcAft>
                <a:spcPts val="0"/>
              </a:spcAft>
              <a:buSzPts val="3600"/>
              <a:buNone/>
              <a:defRPr/>
            </a:lvl3pPr>
            <a:lvl4pPr marL="1828800" lvl="3" indent="-228600" algn="l">
              <a:lnSpc>
                <a:spcPct val="100000"/>
              </a:lnSpc>
              <a:spcBef>
                <a:spcPts val="0"/>
              </a:spcBef>
              <a:spcAft>
                <a:spcPts val="0"/>
              </a:spcAft>
              <a:buSzPts val="3600"/>
              <a:buNone/>
              <a:defRPr/>
            </a:lvl4pPr>
            <a:lvl5pPr marL="2286000" lvl="4" indent="-228600" algn="l">
              <a:lnSpc>
                <a:spcPct val="110000"/>
              </a:lnSpc>
              <a:spcBef>
                <a:spcPts val="2900"/>
              </a:spcBef>
              <a:spcAft>
                <a:spcPts val="0"/>
              </a:spcAft>
              <a:buClr>
                <a:srgbClr val="000000"/>
              </a:buClr>
              <a:buSzPts val="3600"/>
              <a:buNone/>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1" name="Google Shape;31;p25"/>
          <p:cNvSpPr txBox="1">
            <a:spLocks noGrp="1"/>
          </p:cNvSpPr>
          <p:nvPr>
            <p:ph type="body" idx="2"/>
          </p:nvPr>
        </p:nvSpPr>
        <p:spPr>
          <a:xfrm>
            <a:off x="12778880" y="3316224"/>
            <a:ext cx="10998616" cy="867257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a:solidFill>
                  <a:schemeClr val="accent2"/>
                </a:solidFill>
              </a:defRPr>
            </a:lvl1pPr>
            <a:lvl2pPr marL="914400" lvl="1" indent="-228600" algn="l">
              <a:lnSpc>
                <a:spcPct val="100000"/>
              </a:lnSpc>
              <a:spcBef>
                <a:spcPts val="0"/>
              </a:spcBef>
              <a:spcAft>
                <a:spcPts val="0"/>
              </a:spcAft>
              <a:buSzPts val="3600"/>
              <a:buNone/>
              <a:defRPr>
                <a:solidFill>
                  <a:schemeClr val="accent2"/>
                </a:solidFill>
              </a:defRPr>
            </a:lvl2pPr>
            <a:lvl3pPr marL="1371600" lvl="2" indent="-228600" algn="l">
              <a:lnSpc>
                <a:spcPct val="100000"/>
              </a:lnSpc>
              <a:spcBef>
                <a:spcPts val="0"/>
              </a:spcBef>
              <a:spcAft>
                <a:spcPts val="0"/>
              </a:spcAft>
              <a:buSzPts val="3600"/>
              <a:buNone/>
              <a:defRPr/>
            </a:lvl3pPr>
            <a:lvl4pPr marL="1828800" lvl="3" indent="-228600" algn="l">
              <a:lnSpc>
                <a:spcPct val="100000"/>
              </a:lnSpc>
              <a:spcBef>
                <a:spcPts val="0"/>
              </a:spcBef>
              <a:spcAft>
                <a:spcPts val="0"/>
              </a:spcAft>
              <a:buSzPts val="3600"/>
              <a:buNone/>
              <a:defRPr/>
            </a:lvl4pPr>
            <a:lvl5pPr marL="2286000" lvl="4" indent="-228600" algn="l">
              <a:lnSpc>
                <a:spcPct val="110000"/>
              </a:lnSpc>
              <a:spcBef>
                <a:spcPts val="2900"/>
              </a:spcBef>
              <a:spcAft>
                <a:spcPts val="0"/>
              </a:spcAft>
              <a:buClr>
                <a:srgbClr val="000000"/>
              </a:buClr>
              <a:buSzPts val="3600"/>
              <a:buNone/>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2" name="Google Shape;32;p25"/>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5"/>
          <p:cNvSpPr txBox="1">
            <a:spLocks noGrp="1"/>
          </p:cNvSpPr>
          <p:nvPr>
            <p:ph type="sldNum" idx="12"/>
          </p:nvPr>
        </p:nvSpPr>
        <p:spPr>
          <a:xfrm>
            <a:off x="23541592" y="12939014"/>
            <a:ext cx="270908" cy="246221"/>
          </a:xfrm>
          <a:prstGeom prst="rect">
            <a:avLst/>
          </a:prstGeom>
          <a:noFill/>
          <a:ln>
            <a:noFill/>
          </a:ln>
        </p:spPr>
        <p:txBody>
          <a:bodyPr spcFirstLastPara="1" wrap="square" lIns="0" tIns="0" rIns="0" bIns="0" anchor="b" anchorCtr="0">
            <a:spAutoFit/>
          </a:bodyPr>
          <a:lstStyle>
            <a:lvl1pPr marL="0" lvl="0" indent="0" algn="r">
              <a:spcBef>
                <a:spcPts val="0"/>
              </a:spcBef>
              <a:buNone/>
              <a:defRPr sz="1600" b="0" i="0" u="none" strike="noStrike" cap="none">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u="none" strike="noStrike" cap="none">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u="none" strike="noStrike" cap="none">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u="none" strike="noStrike" cap="none">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u="none" strike="noStrike" cap="none">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u="none" strike="noStrike" cap="none">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u="none" strike="noStrike" cap="none">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u="none" strike="noStrike" cap="none">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u="none" strike="noStrike" cap="none">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oxes, 6 stacked">
  <p:cSld name="Boxes, 6 stacked">
    <p:spTree>
      <p:nvGrpSpPr>
        <p:cNvPr id="1" name="Shape 287"/>
        <p:cNvGrpSpPr/>
        <p:nvPr/>
      </p:nvGrpSpPr>
      <p:grpSpPr>
        <a:xfrm>
          <a:off x="0" y="0"/>
          <a:ext cx="0" cy="0"/>
          <a:chOff x="0" y="0"/>
          <a:chExt cx="0" cy="0"/>
        </a:xfrm>
      </p:grpSpPr>
      <p:sp>
        <p:nvSpPr>
          <p:cNvPr id="288" name="Google Shape;288;p61"/>
          <p:cNvSpPr txBox="1">
            <a:spLocks noGrp="1"/>
          </p:cNvSpPr>
          <p:nvPr>
            <p:ph type="title"/>
          </p:nvPr>
        </p:nvSpPr>
        <p:spPr>
          <a:xfrm>
            <a:off x="576072" y="385200"/>
            <a:ext cx="4949825" cy="457358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6400"/>
              <a:buFont typeface="IBM Plex Sans Light"/>
              <a:buNone/>
              <a:defRPr sz="6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289" name="Google Shape;289;p61"/>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0" name="Google Shape;290;p61"/>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291" name="Google Shape;291;p61"/>
          <p:cNvSpPr txBox="1">
            <a:spLocks noGrp="1"/>
          </p:cNvSpPr>
          <p:nvPr>
            <p:ph type="body" idx="1"/>
          </p:nvPr>
        </p:nvSpPr>
        <p:spPr>
          <a:xfrm>
            <a:off x="12728028" y="576073"/>
            <a:ext cx="4963923" cy="514508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92" name="Google Shape;292;p61"/>
          <p:cNvSpPr txBox="1">
            <a:spLocks noGrp="1"/>
          </p:cNvSpPr>
          <p:nvPr>
            <p:ph type="body" idx="2"/>
          </p:nvPr>
        </p:nvSpPr>
        <p:spPr>
          <a:xfrm>
            <a:off x="18799748" y="576073"/>
            <a:ext cx="4963923" cy="514508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93" name="Google Shape;293;p61"/>
          <p:cNvSpPr txBox="1">
            <a:spLocks noGrp="1"/>
          </p:cNvSpPr>
          <p:nvPr>
            <p:ph type="body" idx="3"/>
          </p:nvPr>
        </p:nvSpPr>
        <p:spPr>
          <a:xfrm>
            <a:off x="12728028" y="6667499"/>
            <a:ext cx="4963923" cy="4953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94" name="Google Shape;294;p61"/>
          <p:cNvSpPr txBox="1">
            <a:spLocks noGrp="1"/>
          </p:cNvSpPr>
          <p:nvPr>
            <p:ph type="body" idx="4"/>
          </p:nvPr>
        </p:nvSpPr>
        <p:spPr>
          <a:xfrm>
            <a:off x="18799748" y="6667499"/>
            <a:ext cx="4963923" cy="495299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95" name="Google Shape;295;p61"/>
          <p:cNvSpPr txBox="1">
            <a:spLocks noGrp="1"/>
          </p:cNvSpPr>
          <p:nvPr>
            <p:ph type="body" idx="5"/>
          </p:nvPr>
        </p:nvSpPr>
        <p:spPr>
          <a:xfrm>
            <a:off x="6665976" y="576072"/>
            <a:ext cx="4963923" cy="514508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296" name="Google Shape;296;p61"/>
          <p:cNvSpPr txBox="1">
            <a:spLocks noGrp="1"/>
          </p:cNvSpPr>
          <p:nvPr>
            <p:ph type="body" idx="6"/>
          </p:nvPr>
        </p:nvSpPr>
        <p:spPr>
          <a:xfrm>
            <a:off x="6665976" y="6667498"/>
            <a:ext cx="4963923" cy="495299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oxes, 6 stacked, icons">
  <p:cSld name="Boxes, 6 stacked, icons">
    <p:spTree>
      <p:nvGrpSpPr>
        <p:cNvPr id="1" name="Shape 297"/>
        <p:cNvGrpSpPr/>
        <p:nvPr/>
      </p:nvGrpSpPr>
      <p:grpSpPr>
        <a:xfrm>
          <a:off x="0" y="0"/>
          <a:ext cx="0" cy="0"/>
          <a:chOff x="0" y="0"/>
          <a:chExt cx="0" cy="0"/>
        </a:xfrm>
      </p:grpSpPr>
      <p:sp>
        <p:nvSpPr>
          <p:cNvPr id="298" name="Google Shape;298;p62"/>
          <p:cNvSpPr txBox="1">
            <a:spLocks noGrp="1"/>
          </p:cNvSpPr>
          <p:nvPr>
            <p:ph type="title"/>
          </p:nvPr>
        </p:nvSpPr>
        <p:spPr>
          <a:xfrm>
            <a:off x="576072" y="385200"/>
            <a:ext cx="4949825" cy="285908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6400"/>
              <a:buFont typeface="IBM Plex Sans Light"/>
              <a:buNone/>
              <a:defRPr sz="6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299" name="Google Shape;299;p62"/>
          <p:cNvSpPr>
            <a:spLocks noGrp="1"/>
          </p:cNvSpPr>
          <p:nvPr>
            <p:ph type="pic" idx="2"/>
          </p:nvPr>
        </p:nvSpPr>
        <p:spPr>
          <a:xfrm>
            <a:off x="6667500" y="576072"/>
            <a:ext cx="402336" cy="403225"/>
          </a:xfrm>
          <a:prstGeom prst="rect">
            <a:avLst/>
          </a:prstGeom>
          <a:noFill/>
          <a:ln>
            <a:noFill/>
          </a:ln>
        </p:spPr>
      </p:sp>
      <p:sp>
        <p:nvSpPr>
          <p:cNvPr id="300" name="Google Shape;300;p62"/>
          <p:cNvSpPr>
            <a:spLocks noGrp="1"/>
          </p:cNvSpPr>
          <p:nvPr>
            <p:ph type="pic" idx="3"/>
          </p:nvPr>
        </p:nvSpPr>
        <p:spPr>
          <a:xfrm>
            <a:off x="12763501" y="576072"/>
            <a:ext cx="402336" cy="403225"/>
          </a:xfrm>
          <a:prstGeom prst="rect">
            <a:avLst/>
          </a:prstGeom>
          <a:noFill/>
          <a:ln>
            <a:noFill/>
          </a:ln>
        </p:spPr>
      </p:sp>
      <p:sp>
        <p:nvSpPr>
          <p:cNvPr id="301" name="Google Shape;301;p62"/>
          <p:cNvSpPr>
            <a:spLocks noGrp="1"/>
          </p:cNvSpPr>
          <p:nvPr>
            <p:ph type="pic" idx="4"/>
          </p:nvPr>
        </p:nvSpPr>
        <p:spPr>
          <a:xfrm>
            <a:off x="18859501" y="576072"/>
            <a:ext cx="402336" cy="403225"/>
          </a:xfrm>
          <a:prstGeom prst="rect">
            <a:avLst/>
          </a:prstGeom>
          <a:noFill/>
          <a:ln>
            <a:noFill/>
          </a:ln>
        </p:spPr>
      </p:sp>
      <p:sp>
        <p:nvSpPr>
          <p:cNvPr id="302" name="Google Shape;302;p62"/>
          <p:cNvSpPr>
            <a:spLocks noGrp="1"/>
          </p:cNvSpPr>
          <p:nvPr>
            <p:ph type="pic" idx="5"/>
          </p:nvPr>
        </p:nvSpPr>
        <p:spPr>
          <a:xfrm>
            <a:off x="6667500" y="6694631"/>
            <a:ext cx="402336" cy="403225"/>
          </a:xfrm>
          <a:prstGeom prst="rect">
            <a:avLst/>
          </a:prstGeom>
          <a:noFill/>
          <a:ln>
            <a:noFill/>
          </a:ln>
        </p:spPr>
      </p:sp>
      <p:sp>
        <p:nvSpPr>
          <p:cNvPr id="303" name="Google Shape;303;p62"/>
          <p:cNvSpPr>
            <a:spLocks noGrp="1"/>
          </p:cNvSpPr>
          <p:nvPr>
            <p:ph type="pic" idx="6"/>
          </p:nvPr>
        </p:nvSpPr>
        <p:spPr>
          <a:xfrm>
            <a:off x="12763501" y="6694631"/>
            <a:ext cx="402336" cy="403225"/>
          </a:xfrm>
          <a:prstGeom prst="rect">
            <a:avLst/>
          </a:prstGeom>
          <a:noFill/>
          <a:ln>
            <a:noFill/>
          </a:ln>
        </p:spPr>
      </p:sp>
      <p:sp>
        <p:nvSpPr>
          <p:cNvPr id="304" name="Google Shape;304;p62"/>
          <p:cNvSpPr>
            <a:spLocks noGrp="1"/>
          </p:cNvSpPr>
          <p:nvPr>
            <p:ph type="pic" idx="7"/>
          </p:nvPr>
        </p:nvSpPr>
        <p:spPr>
          <a:xfrm>
            <a:off x="18859501" y="6694631"/>
            <a:ext cx="402336" cy="403225"/>
          </a:xfrm>
          <a:prstGeom prst="rect">
            <a:avLst/>
          </a:prstGeom>
          <a:noFill/>
          <a:ln>
            <a:noFill/>
          </a:ln>
        </p:spPr>
      </p:sp>
      <p:sp>
        <p:nvSpPr>
          <p:cNvPr id="305" name="Google Shape;305;p62"/>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306" name="Google Shape;306;p62"/>
          <p:cNvCxnSpPr/>
          <p:nvPr/>
        </p:nvCxnSpPr>
        <p:spPr>
          <a:xfrm>
            <a:off x="6096000" y="6096000"/>
            <a:ext cx="17722850" cy="0"/>
          </a:xfrm>
          <a:prstGeom prst="straightConnector1">
            <a:avLst/>
          </a:prstGeom>
          <a:noFill/>
          <a:ln w="12700" cap="flat" cmpd="sng">
            <a:solidFill>
              <a:schemeClr val="lt1"/>
            </a:solidFill>
            <a:prstDash val="solid"/>
            <a:round/>
            <a:headEnd type="none" w="sm" len="sm"/>
            <a:tailEnd type="none" w="sm" len="sm"/>
          </a:ln>
        </p:spPr>
      </p:cxnSp>
      <p:cxnSp>
        <p:nvCxnSpPr>
          <p:cNvPr id="307" name="Google Shape;307;p62"/>
          <p:cNvCxnSpPr/>
          <p:nvPr/>
        </p:nvCxnSpPr>
        <p:spPr>
          <a:xfrm>
            <a:off x="6096000" y="569913"/>
            <a:ext cx="0" cy="11431587"/>
          </a:xfrm>
          <a:prstGeom prst="straightConnector1">
            <a:avLst/>
          </a:prstGeom>
          <a:noFill/>
          <a:ln w="12700" cap="flat" cmpd="sng">
            <a:solidFill>
              <a:schemeClr val="lt1"/>
            </a:solidFill>
            <a:prstDash val="solid"/>
            <a:round/>
            <a:headEnd type="none" w="sm" len="sm"/>
            <a:tailEnd type="none" w="sm" len="sm"/>
          </a:ln>
        </p:spPr>
      </p:cxnSp>
      <p:cxnSp>
        <p:nvCxnSpPr>
          <p:cNvPr id="308" name="Google Shape;308;p62"/>
          <p:cNvCxnSpPr/>
          <p:nvPr/>
        </p:nvCxnSpPr>
        <p:spPr>
          <a:xfrm>
            <a:off x="18288000" y="569913"/>
            <a:ext cx="0" cy="11431587"/>
          </a:xfrm>
          <a:prstGeom prst="straightConnector1">
            <a:avLst/>
          </a:prstGeom>
          <a:noFill/>
          <a:ln w="12700" cap="flat" cmpd="sng">
            <a:solidFill>
              <a:schemeClr val="lt1"/>
            </a:solidFill>
            <a:prstDash val="solid"/>
            <a:round/>
            <a:headEnd type="none" w="sm" len="sm"/>
            <a:tailEnd type="none" w="sm" len="sm"/>
          </a:ln>
        </p:spPr>
      </p:cxnSp>
      <p:cxnSp>
        <p:nvCxnSpPr>
          <p:cNvPr id="309" name="Google Shape;309;p62"/>
          <p:cNvCxnSpPr/>
          <p:nvPr/>
        </p:nvCxnSpPr>
        <p:spPr>
          <a:xfrm>
            <a:off x="12188952" y="566928"/>
            <a:ext cx="0" cy="11431587"/>
          </a:xfrm>
          <a:prstGeom prst="straightConnector1">
            <a:avLst/>
          </a:prstGeom>
          <a:noFill/>
          <a:ln w="12700" cap="flat" cmpd="sng">
            <a:solidFill>
              <a:schemeClr val="lt1"/>
            </a:solidFill>
            <a:prstDash val="solid"/>
            <a:round/>
            <a:headEnd type="none" w="sm" len="sm"/>
            <a:tailEnd type="none" w="sm" len="sm"/>
          </a:ln>
        </p:spPr>
      </p:cxnSp>
      <p:sp>
        <p:nvSpPr>
          <p:cNvPr id="310" name="Google Shape;310;p62"/>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311" name="Google Shape;311;p62"/>
          <p:cNvSpPr txBox="1">
            <a:spLocks noGrp="1"/>
          </p:cNvSpPr>
          <p:nvPr>
            <p:ph type="body" idx="1"/>
          </p:nvPr>
        </p:nvSpPr>
        <p:spPr>
          <a:xfrm>
            <a:off x="12728028" y="1427410"/>
            <a:ext cx="4963923" cy="371608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12" name="Google Shape;312;p62"/>
          <p:cNvSpPr txBox="1">
            <a:spLocks noGrp="1"/>
          </p:cNvSpPr>
          <p:nvPr>
            <p:ph type="body" idx="8"/>
          </p:nvPr>
        </p:nvSpPr>
        <p:spPr>
          <a:xfrm>
            <a:off x="18799748" y="1427410"/>
            <a:ext cx="4963923" cy="371607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13" name="Google Shape;313;p62"/>
          <p:cNvSpPr txBox="1">
            <a:spLocks noGrp="1"/>
          </p:cNvSpPr>
          <p:nvPr>
            <p:ph type="body" idx="9"/>
          </p:nvPr>
        </p:nvSpPr>
        <p:spPr>
          <a:xfrm>
            <a:off x="12728028" y="7518835"/>
            <a:ext cx="4963923" cy="372065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14" name="Google Shape;314;p62"/>
          <p:cNvSpPr txBox="1">
            <a:spLocks noGrp="1"/>
          </p:cNvSpPr>
          <p:nvPr>
            <p:ph type="body" idx="13"/>
          </p:nvPr>
        </p:nvSpPr>
        <p:spPr>
          <a:xfrm>
            <a:off x="18799748" y="7518835"/>
            <a:ext cx="4963923" cy="372065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15" name="Google Shape;315;p62"/>
          <p:cNvSpPr txBox="1">
            <a:spLocks noGrp="1"/>
          </p:cNvSpPr>
          <p:nvPr>
            <p:ph type="body" idx="14"/>
          </p:nvPr>
        </p:nvSpPr>
        <p:spPr>
          <a:xfrm>
            <a:off x="6665976" y="1427408"/>
            <a:ext cx="4963923" cy="371608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16" name="Google Shape;316;p62"/>
          <p:cNvSpPr txBox="1">
            <a:spLocks noGrp="1"/>
          </p:cNvSpPr>
          <p:nvPr>
            <p:ph type="body" idx="15"/>
          </p:nvPr>
        </p:nvSpPr>
        <p:spPr>
          <a:xfrm>
            <a:off x="6665976" y="7518834"/>
            <a:ext cx="4963923" cy="372065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oxes, 6 stacked, alternate, large title">
  <p:cSld name="Boxes, 6 stacked, alternate, large title">
    <p:spTree>
      <p:nvGrpSpPr>
        <p:cNvPr id="1" name="Shape 317"/>
        <p:cNvGrpSpPr/>
        <p:nvPr/>
      </p:nvGrpSpPr>
      <p:grpSpPr>
        <a:xfrm>
          <a:off x="0" y="0"/>
          <a:ext cx="0" cy="0"/>
          <a:chOff x="0" y="0"/>
          <a:chExt cx="0" cy="0"/>
        </a:xfrm>
      </p:grpSpPr>
      <p:sp>
        <p:nvSpPr>
          <p:cNvPr id="318" name="Google Shape;318;p63"/>
          <p:cNvSpPr txBox="1">
            <a:spLocks noGrp="1"/>
          </p:cNvSpPr>
          <p:nvPr>
            <p:ph type="title"/>
          </p:nvPr>
        </p:nvSpPr>
        <p:spPr>
          <a:xfrm>
            <a:off x="576072" y="384048"/>
            <a:ext cx="11039475" cy="3413126"/>
          </a:xfrm>
          <a:prstGeom prst="rect">
            <a:avLst/>
          </a:prstGeom>
          <a:noFill/>
          <a:ln>
            <a:noFill/>
          </a:ln>
        </p:spPr>
        <p:txBody>
          <a:bodyPr spcFirstLastPara="1" wrap="square" lIns="0" tIns="0" rIns="457200" bIns="0" anchor="t" anchorCtr="0">
            <a:noAutofit/>
          </a:bodyPr>
          <a:lstStyle>
            <a:lvl1pPr lvl="0" algn="l">
              <a:lnSpc>
                <a:spcPct val="100000"/>
              </a:lnSpc>
              <a:spcBef>
                <a:spcPts val="0"/>
              </a:spcBef>
              <a:spcAft>
                <a:spcPts val="0"/>
              </a:spcAft>
              <a:buClr>
                <a:schemeClr val="lt2"/>
              </a:buClr>
              <a:buSzPts val="6400"/>
              <a:buFont typeface="IBM Plex Sans Light"/>
              <a:buNone/>
              <a:defRPr sz="6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319" name="Google Shape;319;p63"/>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320" name="Google Shape;320;p63"/>
          <p:cNvCxnSpPr/>
          <p:nvPr/>
        </p:nvCxnSpPr>
        <p:spPr>
          <a:xfrm>
            <a:off x="574675" y="6096000"/>
            <a:ext cx="23244175" cy="0"/>
          </a:xfrm>
          <a:prstGeom prst="straightConnector1">
            <a:avLst/>
          </a:prstGeom>
          <a:noFill/>
          <a:ln w="12700" cap="flat" cmpd="sng">
            <a:solidFill>
              <a:schemeClr val="lt1"/>
            </a:solidFill>
            <a:prstDash val="solid"/>
            <a:round/>
            <a:headEnd type="none" w="sm" len="sm"/>
            <a:tailEnd type="none" w="sm" len="sm"/>
          </a:ln>
        </p:spPr>
      </p:cxnSp>
      <p:cxnSp>
        <p:nvCxnSpPr>
          <p:cNvPr id="321" name="Google Shape;321;p63"/>
          <p:cNvCxnSpPr/>
          <p:nvPr/>
        </p:nvCxnSpPr>
        <p:spPr>
          <a:xfrm>
            <a:off x="6096000" y="6096000"/>
            <a:ext cx="0" cy="5905500"/>
          </a:xfrm>
          <a:prstGeom prst="straightConnector1">
            <a:avLst/>
          </a:prstGeom>
          <a:noFill/>
          <a:ln w="12700" cap="flat" cmpd="sng">
            <a:solidFill>
              <a:schemeClr val="lt1"/>
            </a:solidFill>
            <a:prstDash val="solid"/>
            <a:round/>
            <a:headEnd type="none" w="sm" len="sm"/>
            <a:tailEnd type="none" w="sm" len="sm"/>
          </a:ln>
        </p:spPr>
      </p:cxnSp>
      <p:cxnSp>
        <p:nvCxnSpPr>
          <p:cNvPr id="322" name="Google Shape;322;p63"/>
          <p:cNvCxnSpPr/>
          <p:nvPr/>
        </p:nvCxnSpPr>
        <p:spPr>
          <a:xfrm>
            <a:off x="18288000" y="569913"/>
            <a:ext cx="0" cy="11431587"/>
          </a:xfrm>
          <a:prstGeom prst="straightConnector1">
            <a:avLst/>
          </a:prstGeom>
          <a:noFill/>
          <a:ln w="12700" cap="flat" cmpd="sng">
            <a:solidFill>
              <a:schemeClr val="lt1"/>
            </a:solidFill>
            <a:prstDash val="solid"/>
            <a:round/>
            <a:headEnd type="none" w="sm" len="sm"/>
            <a:tailEnd type="none" w="sm" len="sm"/>
          </a:ln>
        </p:spPr>
      </p:cxnSp>
      <p:cxnSp>
        <p:nvCxnSpPr>
          <p:cNvPr id="323" name="Google Shape;323;p63"/>
          <p:cNvCxnSpPr/>
          <p:nvPr/>
        </p:nvCxnSpPr>
        <p:spPr>
          <a:xfrm>
            <a:off x="12188952" y="566928"/>
            <a:ext cx="0" cy="11431587"/>
          </a:xfrm>
          <a:prstGeom prst="straightConnector1">
            <a:avLst/>
          </a:prstGeom>
          <a:noFill/>
          <a:ln w="12700" cap="flat" cmpd="sng">
            <a:solidFill>
              <a:schemeClr val="lt1"/>
            </a:solidFill>
            <a:prstDash val="solid"/>
            <a:round/>
            <a:headEnd type="none" w="sm" len="sm"/>
            <a:tailEnd type="none" w="sm" len="sm"/>
          </a:ln>
        </p:spPr>
      </p:cxnSp>
      <p:sp>
        <p:nvSpPr>
          <p:cNvPr id="324" name="Google Shape;324;p63"/>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325" name="Google Shape;325;p63"/>
          <p:cNvSpPr txBox="1">
            <a:spLocks noGrp="1"/>
          </p:cNvSpPr>
          <p:nvPr>
            <p:ph type="body" idx="1"/>
          </p:nvPr>
        </p:nvSpPr>
        <p:spPr>
          <a:xfrm>
            <a:off x="12728028" y="576073"/>
            <a:ext cx="4963923" cy="514508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26" name="Google Shape;326;p63"/>
          <p:cNvSpPr txBox="1">
            <a:spLocks noGrp="1"/>
          </p:cNvSpPr>
          <p:nvPr>
            <p:ph type="body" idx="2"/>
          </p:nvPr>
        </p:nvSpPr>
        <p:spPr>
          <a:xfrm>
            <a:off x="18799748" y="576073"/>
            <a:ext cx="4963923" cy="514508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27" name="Google Shape;327;p63"/>
          <p:cNvSpPr txBox="1">
            <a:spLocks noGrp="1"/>
          </p:cNvSpPr>
          <p:nvPr>
            <p:ph type="body" idx="3"/>
          </p:nvPr>
        </p:nvSpPr>
        <p:spPr>
          <a:xfrm>
            <a:off x="12728028" y="6667499"/>
            <a:ext cx="4963923" cy="4953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28" name="Google Shape;328;p63"/>
          <p:cNvSpPr txBox="1">
            <a:spLocks noGrp="1"/>
          </p:cNvSpPr>
          <p:nvPr>
            <p:ph type="body" idx="4"/>
          </p:nvPr>
        </p:nvSpPr>
        <p:spPr>
          <a:xfrm>
            <a:off x="18799748" y="6667499"/>
            <a:ext cx="4963923" cy="495299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29" name="Google Shape;329;p63"/>
          <p:cNvSpPr txBox="1">
            <a:spLocks noGrp="1"/>
          </p:cNvSpPr>
          <p:nvPr>
            <p:ph type="body" idx="5"/>
          </p:nvPr>
        </p:nvSpPr>
        <p:spPr>
          <a:xfrm>
            <a:off x="574675" y="6665976"/>
            <a:ext cx="4963923" cy="495451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30" name="Google Shape;330;p63"/>
          <p:cNvSpPr txBox="1">
            <a:spLocks noGrp="1"/>
          </p:cNvSpPr>
          <p:nvPr>
            <p:ph type="body" idx="6"/>
          </p:nvPr>
        </p:nvSpPr>
        <p:spPr>
          <a:xfrm>
            <a:off x="6665976" y="6667498"/>
            <a:ext cx="4963923" cy="495299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oxes, 6 stacked, alternate, small title">
  <p:cSld name="Boxes, 6 stacked, alternate, small title">
    <p:spTree>
      <p:nvGrpSpPr>
        <p:cNvPr id="1" name="Shape 331"/>
        <p:cNvGrpSpPr/>
        <p:nvPr/>
      </p:nvGrpSpPr>
      <p:grpSpPr>
        <a:xfrm>
          <a:off x="0" y="0"/>
          <a:ext cx="0" cy="0"/>
          <a:chOff x="0" y="0"/>
          <a:chExt cx="0" cy="0"/>
        </a:xfrm>
      </p:grpSpPr>
      <p:sp>
        <p:nvSpPr>
          <p:cNvPr id="332" name="Google Shape;332;p64"/>
          <p:cNvSpPr txBox="1">
            <a:spLocks noGrp="1"/>
          </p:cNvSpPr>
          <p:nvPr>
            <p:ph type="title"/>
          </p:nvPr>
        </p:nvSpPr>
        <p:spPr>
          <a:xfrm>
            <a:off x="576072" y="385200"/>
            <a:ext cx="4949825" cy="341312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4400"/>
              <a:buFont typeface="IBM Plex Sans Light"/>
              <a:buNone/>
              <a:defRPr sz="4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333" name="Google Shape;333;p64"/>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334" name="Google Shape;334;p64"/>
          <p:cNvCxnSpPr/>
          <p:nvPr/>
        </p:nvCxnSpPr>
        <p:spPr>
          <a:xfrm>
            <a:off x="574675" y="6096000"/>
            <a:ext cx="23244175" cy="0"/>
          </a:xfrm>
          <a:prstGeom prst="straightConnector1">
            <a:avLst/>
          </a:prstGeom>
          <a:noFill/>
          <a:ln w="12700" cap="flat" cmpd="sng">
            <a:solidFill>
              <a:schemeClr val="lt1"/>
            </a:solidFill>
            <a:prstDash val="solid"/>
            <a:round/>
            <a:headEnd type="none" w="sm" len="sm"/>
            <a:tailEnd type="none" w="sm" len="sm"/>
          </a:ln>
        </p:spPr>
      </p:cxnSp>
      <p:cxnSp>
        <p:nvCxnSpPr>
          <p:cNvPr id="335" name="Google Shape;335;p64"/>
          <p:cNvCxnSpPr/>
          <p:nvPr/>
        </p:nvCxnSpPr>
        <p:spPr>
          <a:xfrm>
            <a:off x="6096000" y="6096000"/>
            <a:ext cx="0" cy="5905500"/>
          </a:xfrm>
          <a:prstGeom prst="straightConnector1">
            <a:avLst/>
          </a:prstGeom>
          <a:noFill/>
          <a:ln w="12700" cap="flat" cmpd="sng">
            <a:solidFill>
              <a:schemeClr val="lt1"/>
            </a:solidFill>
            <a:prstDash val="solid"/>
            <a:round/>
            <a:headEnd type="none" w="sm" len="sm"/>
            <a:tailEnd type="none" w="sm" len="sm"/>
          </a:ln>
        </p:spPr>
      </p:cxnSp>
      <p:cxnSp>
        <p:nvCxnSpPr>
          <p:cNvPr id="336" name="Google Shape;336;p64"/>
          <p:cNvCxnSpPr/>
          <p:nvPr/>
        </p:nvCxnSpPr>
        <p:spPr>
          <a:xfrm>
            <a:off x="18288000" y="569913"/>
            <a:ext cx="0" cy="11431587"/>
          </a:xfrm>
          <a:prstGeom prst="straightConnector1">
            <a:avLst/>
          </a:prstGeom>
          <a:noFill/>
          <a:ln w="12700" cap="flat" cmpd="sng">
            <a:solidFill>
              <a:schemeClr val="lt1"/>
            </a:solidFill>
            <a:prstDash val="solid"/>
            <a:round/>
            <a:headEnd type="none" w="sm" len="sm"/>
            <a:tailEnd type="none" w="sm" len="sm"/>
          </a:ln>
        </p:spPr>
      </p:cxnSp>
      <p:cxnSp>
        <p:nvCxnSpPr>
          <p:cNvPr id="337" name="Google Shape;337;p64"/>
          <p:cNvCxnSpPr/>
          <p:nvPr/>
        </p:nvCxnSpPr>
        <p:spPr>
          <a:xfrm>
            <a:off x="12188952" y="566928"/>
            <a:ext cx="0" cy="11431587"/>
          </a:xfrm>
          <a:prstGeom prst="straightConnector1">
            <a:avLst/>
          </a:prstGeom>
          <a:noFill/>
          <a:ln w="12700" cap="flat" cmpd="sng">
            <a:solidFill>
              <a:schemeClr val="lt1"/>
            </a:solidFill>
            <a:prstDash val="solid"/>
            <a:round/>
            <a:headEnd type="none" w="sm" len="sm"/>
            <a:tailEnd type="none" w="sm" len="sm"/>
          </a:ln>
        </p:spPr>
      </p:cxnSp>
      <p:sp>
        <p:nvSpPr>
          <p:cNvPr id="338" name="Google Shape;338;p64"/>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339" name="Google Shape;339;p64"/>
          <p:cNvSpPr txBox="1">
            <a:spLocks noGrp="1"/>
          </p:cNvSpPr>
          <p:nvPr>
            <p:ph type="body" idx="1"/>
          </p:nvPr>
        </p:nvSpPr>
        <p:spPr>
          <a:xfrm>
            <a:off x="552009" y="6665975"/>
            <a:ext cx="5026139" cy="495451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40" name="Google Shape;340;p64"/>
          <p:cNvSpPr txBox="1">
            <a:spLocks noGrp="1"/>
          </p:cNvSpPr>
          <p:nvPr>
            <p:ph type="body" idx="2"/>
          </p:nvPr>
        </p:nvSpPr>
        <p:spPr>
          <a:xfrm>
            <a:off x="6659393" y="6665975"/>
            <a:ext cx="5026139" cy="495450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41" name="Google Shape;341;p64"/>
          <p:cNvSpPr txBox="1">
            <a:spLocks noGrp="1"/>
          </p:cNvSpPr>
          <p:nvPr>
            <p:ph type="body" idx="3"/>
          </p:nvPr>
        </p:nvSpPr>
        <p:spPr>
          <a:xfrm>
            <a:off x="12725407" y="6701421"/>
            <a:ext cx="5026139" cy="491905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42" name="Google Shape;342;p64"/>
          <p:cNvSpPr txBox="1">
            <a:spLocks noGrp="1"/>
          </p:cNvSpPr>
          <p:nvPr>
            <p:ph type="body" idx="4"/>
          </p:nvPr>
        </p:nvSpPr>
        <p:spPr>
          <a:xfrm>
            <a:off x="18791798" y="6665975"/>
            <a:ext cx="4978776" cy="495449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43" name="Google Shape;343;p64"/>
          <p:cNvSpPr txBox="1">
            <a:spLocks noGrp="1"/>
          </p:cNvSpPr>
          <p:nvPr>
            <p:ph type="body" idx="5"/>
          </p:nvPr>
        </p:nvSpPr>
        <p:spPr>
          <a:xfrm>
            <a:off x="18812222" y="576073"/>
            <a:ext cx="4978776" cy="514508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44" name="Google Shape;344;p64"/>
          <p:cNvSpPr txBox="1">
            <a:spLocks noGrp="1"/>
          </p:cNvSpPr>
          <p:nvPr>
            <p:ph type="body" idx="6"/>
          </p:nvPr>
        </p:nvSpPr>
        <p:spPr>
          <a:xfrm>
            <a:off x="12692373" y="576073"/>
            <a:ext cx="4978776" cy="514507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Video or imagery, half, inset">
  <p:cSld name="Video or imagery, half, inset">
    <p:spTree>
      <p:nvGrpSpPr>
        <p:cNvPr id="1" name="Shape 345"/>
        <p:cNvGrpSpPr/>
        <p:nvPr/>
      </p:nvGrpSpPr>
      <p:grpSpPr>
        <a:xfrm>
          <a:off x="0" y="0"/>
          <a:ext cx="0" cy="0"/>
          <a:chOff x="0" y="0"/>
          <a:chExt cx="0" cy="0"/>
        </a:xfrm>
      </p:grpSpPr>
      <p:sp>
        <p:nvSpPr>
          <p:cNvPr id="346" name="Google Shape;346;p65"/>
          <p:cNvSpPr txBox="1">
            <a:spLocks noGrp="1"/>
          </p:cNvSpPr>
          <p:nvPr>
            <p:ph type="title"/>
          </p:nvPr>
        </p:nvSpPr>
        <p:spPr>
          <a:xfrm>
            <a:off x="576072" y="385200"/>
            <a:ext cx="4949825" cy="152558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6400"/>
              <a:buFont typeface="IBM Plex Sans Light"/>
              <a:buNone/>
              <a:defRPr sz="6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347" name="Google Shape;347;p65"/>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8" name="Google Shape;348;p65"/>
          <p:cNvSpPr>
            <a:spLocks noGrp="1"/>
          </p:cNvSpPr>
          <p:nvPr>
            <p:ph type="pic" idx="2"/>
          </p:nvPr>
        </p:nvSpPr>
        <p:spPr>
          <a:xfrm>
            <a:off x="12763500" y="569913"/>
            <a:ext cx="11049000" cy="12574587"/>
          </a:xfrm>
          <a:prstGeom prst="rect">
            <a:avLst/>
          </a:prstGeom>
          <a:solidFill>
            <a:srgbClr val="E0E0E0"/>
          </a:solidFill>
          <a:ln>
            <a:noFill/>
          </a:ln>
        </p:spPr>
      </p:sp>
      <p:sp>
        <p:nvSpPr>
          <p:cNvPr id="349" name="Google Shape;349;p65"/>
          <p:cNvSpPr txBox="1">
            <a:spLocks noGrp="1"/>
          </p:cNvSpPr>
          <p:nvPr>
            <p:ph type="body" idx="1"/>
          </p:nvPr>
        </p:nvSpPr>
        <p:spPr>
          <a:xfrm>
            <a:off x="552010" y="3429000"/>
            <a:ext cx="4972490"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50" name="Google Shape;350;p65"/>
          <p:cNvSpPr txBox="1">
            <a:spLocks noGrp="1"/>
          </p:cNvSpPr>
          <p:nvPr>
            <p:ph type="body" idx="3"/>
          </p:nvPr>
        </p:nvSpPr>
        <p:spPr>
          <a:xfrm>
            <a:off x="6669087" y="3429000"/>
            <a:ext cx="4972490"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Video or imagery, 3/4, bleed">
  <p:cSld name="Video or imagery, 3/4, bleed">
    <p:spTree>
      <p:nvGrpSpPr>
        <p:cNvPr id="1" name="Shape 351"/>
        <p:cNvGrpSpPr/>
        <p:nvPr/>
      </p:nvGrpSpPr>
      <p:grpSpPr>
        <a:xfrm>
          <a:off x="0" y="0"/>
          <a:ext cx="0" cy="0"/>
          <a:chOff x="0" y="0"/>
          <a:chExt cx="0" cy="0"/>
        </a:xfrm>
      </p:grpSpPr>
      <p:sp>
        <p:nvSpPr>
          <p:cNvPr id="352" name="Google Shape;352;p66"/>
          <p:cNvSpPr txBox="1">
            <a:spLocks noGrp="1"/>
          </p:cNvSpPr>
          <p:nvPr>
            <p:ph type="title"/>
          </p:nvPr>
        </p:nvSpPr>
        <p:spPr>
          <a:xfrm>
            <a:off x="576072" y="385200"/>
            <a:ext cx="4949825" cy="152558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6400"/>
              <a:buFont typeface="IBM Plex Sans Light"/>
              <a:buNone/>
              <a:defRPr sz="6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353" name="Google Shape;353;p66"/>
          <p:cNvSpPr txBox="1">
            <a:spLocks noGrp="1"/>
          </p:cNvSpPr>
          <p:nvPr>
            <p:ph type="sldNum" idx="12"/>
          </p:nvPr>
        </p:nvSpPr>
        <p:spPr>
          <a:xfrm>
            <a:off x="23544798" y="12904628"/>
            <a:ext cx="267702" cy="246221"/>
          </a:xfrm>
          <a:prstGeom prst="rect">
            <a:avLst/>
          </a:prstGeom>
          <a:noFill/>
          <a:ln>
            <a:noFill/>
          </a:ln>
        </p:spPr>
        <p:txBody>
          <a:bodyPr spcFirstLastPara="1" wrap="square" lIns="0" tIns="0" rIns="0" bIns="0" anchor="b"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354" name="Google Shape;354;p66"/>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5" name="Google Shape;355;p66"/>
          <p:cNvSpPr>
            <a:spLocks noGrp="1"/>
          </p:cNvSpPr>
          <p:nvPr>
            <p:ph type="pic" idx="2"/>
          </p:nvPr>
        </p:nvSpPr>
        <p:spPr>
          <a:xfrm>
            <a:off x="6096000" y="0"/>
            <a:ext cx="18291175" cy="13716000"/>
          </a:xfrm>
          <a:prstGeom prst="rect">
            <a:avLst/>
          </a:prstGeom>
          <a:solidFill>
            <a:srgbClr val="E0E0E0"/>
          </a:solidFill>
          <a:ln>
            <a:noFill/>
          </a:ln>
        </p:spPr>
      </p:sp>
      <p:sp>
        <p:nvSpPr>
          <p:cNvPr id="356" name="Google Shape;356;p66"/>
          <p:cNvSpPr txBox="1">
            <a:spLocks noGrp="1"/>
          </p:cNvSpPr>
          <p:nvPr>
            <p:ph type="body" idx="1"/>
          </p:nvPr>
        </p:nvSpPr>
        <p:spPr>
          <a:xfrm>
            <a:off x="552010" y="3429000"/>
            <a:ext cx="4972490"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Video or imagery, 3/4, inset">
  <p:cSld name="Video or imagery, 3/4, inset">
    <p:spTree>
      <p:nvGrpSpPr>
        <p:cNvPr id="1" name="Shape 357"/>
        <p:cNvGrpSpPr/>
        <p:nvPr/>
      </p:nvGrpSpPr>
      <p:grpSpPr>
        <a:xfrm>
          <a:off x="0" y="0"/>
          <a:ext cx="0" cy="0"/>
          <a:chOff x="0" y="0"/>
          <a:chExt cx="0" cy="0"/>
        </a:xfrm>
      </p:grpSpPr>
      <p:sp>
        <p:nvSpPr>
          <p:cNvPr id="358" name="Google Shape;358;p67"/>
          <p:cNvSpPr txBox="1">
            <a:spLocks noGrp="1"/>
          </p:cNvSpPr>
          <p:nvPr>
            <p:ph type="title"/>
          </p:nvPr>
        </p:nvSpPr>
        <p:spPr>
          <a:xfrm>
            <a:off x="576072" y="385200"/>
            <a:ext cx="4949825" cy="152558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6400"/>
              <a:buFont typeface="IBM Plex Sans Light"/>
              <a:buNone/>
              <a:defRPr sz="6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359" name="Google Shape;359;p67"/>
          <p:cNvSpPr txBox="1">
            <a:spLocks noGrp="1"/>
          </p:cNvSpPr>
          <p:nvPr>
            <p:ph type="sldNum" idx="12"/>
          </p:nvPr>
        </p:nvSpPr>
        <p:spPr>
          <a:xfrm>
            <a:off x="23544798" y="12904628"/>
            <a:ext cx="267702" cy="246221"/>
          </a:xfrm>
          <a:prstGeom prst="rect">
            <a:avLst/>
          </a:prstGeom>
          <a:noFill/>
          <a:ln>
            <a:noFill/>
          </a:ln>
        </p:spPr>
        <p:txBody>
          <a:bodyPr spcFirstLastPara="1" wrap="square" lIns="0" tIns="0" rIns="0" bIns="0" anchor="b"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360" name="Google Shape;360;p67"/>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1" name="Google Shape;361;p67"/>
          <p:cNvSpPr>
            <a:spLocks noGrp="1"/>
          </p:cNvSpPr>
          <p:nvPr>
            <p:ph type="pic" idx="2"/>
          </p:nvPr>
        </p:nvSpPr>
        <p:spPr>
          <a:xfrm>
            <a:off x="6667500" y="565151"/>
            <a:ext cx="17151350" cy="12579349"/>
          </a:xfrm>
          <a:prstGeom prst="rect">
            <a:avLst/>
          </a:prstGeom>
          <a:solidFill>
            <a:srgbClr val="E0E0E0"/>
          </a:solidFill>
          <a:ln>
            <a:noFill/>
          </a:ln>
        </p:spPr>
      </p:sp>
      <p:sp>
        <p:nvSpPr>
          <p:cNvPr id="362" name="Google Shape;362;p67"/>
          <p:cNvSpPr txBox="1">
            <a:spLocks noGrp="1"/>
          </p:cNvSpPr>
          <p:nvPr>
            <p:ph type="body" idx="1"/>
          </p:nvPr>
        </p:nvSpPr>
        <p:spPr>
          <a:xfrm>
            <a:off x="563069" y="3429000"/>
            <a:ext cx="4963923"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ideo or imagery, bleed">
  <p:cSld name="Video or imagery, bleed">
    <p:spTree>
      <p:nvGrpSpPr>
        <p:cNvPr id="1" name="Shape 363"/>
        <p:cNvGrpSpPr/>
        <p:nvPr/>
      </p:nvGrpSpPr>
      <p:grpSpPr>
        <a:xfrm>
          <a:off x="0" y="0"/>
          <a:ext cx="0" cy="0"/>
          <a:chOff x="0" y="0"/>
          <a:chExt cx="0" cy="0"/>
        </a:xfrm>
      </p:grpSpPr>
      <p:sp>
        <p:nvSpPr>
          <p:cNvPr id="364" name="Google Shape;364;p68"/>
          <p:cNvSpPr txBox="1">
            <a:spLocks noGrp="1"/>
          </p:cNvSpPr>
          <p:nvPr>
            <p:ph type="sldNum" idx="12"/>
          </p:nvPr>
        </p:nvSpPr>
        <p:spPr>
          <a:xfrm>
            <a:off x="23555959" y="12896848"/>
            <a:ext cx="256541" cy="254001"/>
          </a:xfrm>
          <a:prstGeom prst="rect">
            <a:avLst/>
          </a:prstGeom>
          <a:noFill/>
          <a:ln>
            <a:noFill/>
          </a:ln>
        </p:spPr>
        <p:txBody>
          <a:bodyPr spcFirstLastPara="1" wrap="square" lIns="0" tIns="0" rIns="0" bIns="0" anchor="b"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65" name="Google Shape;365;p68"/>
          <p:cNvSpPr>
            <a:spLocks noGrp="1"/>
          </p:cNvSpPr>
          <p:nvPr>
            <p:ph type="pic" idx="2"/>
          </p:nvPr>
        </p:nvSpPr>
        <p:spPr>
          <a:xfrm>
            <a:off x="1" y="0"/>
            <a:ext cx="24387174" cy="13715999"/>
          </a:xfrm>
          <a:prstGeom prst="rect">
            <a:avLst/>
          </a:prstGeom>
          <a:solidFill>
            <a:srgbClr val="E0E0E0"/>
          </a:solid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Video or imagery, inset">
  <p:cSld name="Video or imagery, inset">
    <p:spTree>
      <p:nvGrpSpPr>
        <p:cNvPr id="1" name="Shape 366"/>
        <p:cNvGrpSpPr/>
        <p:nvPr/>
      </p:nvGrpSpPr>
      <p:grpSpPr>
        <a:xfrm>
          <a:off x="0" y="0"/>
          <a:ext cx="0" cy="0"/>
          <a:chOff x="0" y="0"/>
          <a:chExt cx="0" cy="0"/>
        </a:xfrm>
      </p:grpSpPr>
      <p:sp>
        <p:nvSpPr>
          <p:cNvPr id="367" name="Google Shape;367;p69"/>
          <p:cNvSpPr txBox="1">
            <a:spLocks noGrp="1"/>
          </p:cNvSpPr>
          <p:nvPr>
            <p:ph type="sldNum" idx="12"/>
          </p:nvPr>
        </p:nvSpPr>
        <p:spPr>
          <a:xfrm>
            <a:off x="23555959" y="12896848"/>
            <a:ext cx="256541" cy="254001"/>
          </a:xfrm>
          <a:prstGeom prst="rect">
            <a:avLst/>
          </a:prstGeom>
          <a:noFill/>
          <a:ln>
            <a:noFill/>
          </a:ln>
        </p:spPr>
        <p:txBody>
          <a:bodyPr spcFirstLastPara="1" wrap="square" lIns="0" tIns="0" rIns="0" bIns="0" anchor="b"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68" name="Google Shape;368;p69"/>
          <p:cNvSpPr>
            <a:spLocks noGrp="1"/>
          </p:cNvSpPr>
          <p:nvPr>
            <p:ph type="pic" idx="2"/>
          </p:nvPr>
        </p:nvSpPr>
        <p:spPr>
          <a:xfrm>
            <a:off x="568325" y="569913"/>
            <a:ext cx="23244175" cy="12580936"/>
          </a:xfrm>
          <a:prstGeom prst="rect">
            <a:avLst/>
          </a:prstGeom>
          <a:solidFill>
            <a:srgbClr val="E0E0E0"/>
          </a:solid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tacts, profiles, contributors">
  <p:cSld name="Contacts, profiles, contributors">
    <p:spTree>
      <p:nvGrpSpPr>
        <p:cNvPr id="1" name="Shape 369"/>
        <p:cNvGrpSpPr/>
        <p:nvPr/>
      </p:nvGrpSpPr>
      <p:grpSpPr>
        <a:xfrm>
          <a:off x="0" y="0"/>
          <a:ext cx="0" cy="0"/>
          <a:chOff x="0" y="0"/>
          <a:chExt cx="0" cy="0"/>
        </a:xfrm>
      </p:grpSpPr>
      <p:sp>
        <p:nvSpPr>
          <p:cNvPr id="370" name="Google Shape;370;p70"/>
          <p:cNvSpPr>
            <a:spLocks noGrp="1"/>
          </p:cNvSpPr>
          <p:nvPr>
            <p:ph type="pic" idx="2"/>
          </p:nvPr>
        </p:nvSpPr>
        <p:spPr>
          <a:xfrm>
            <a:off x="576072" y="6117123"/>
            <a:ext cx="2473325" cy="2476500"/>
          </a:xfrm>
          <a:prstGeom prst="rect">
            <a:avLst/>
          </a:prstGeom>
          <a:solidFill>
            <a:srgbClr val="E0E0E0"/>
          </a:solidFill>
          <a:ln>
            <a:noFill/>
          </a:ln>
        </p:spPr>
      </p:sp>
      <p:sp>
        <p:nvSpPr>
          <p:cNvPr id="371" name="Google Shape;371;p70"/>
          <p:cNvSpPr>
            <a:spLocks noGrp="1"/>
          </p:cNvSpPr>
          <p:nvPr>
            <p:ph type="pic" idx="3"/>
          </p:nvPr>
        </p:nvSpPr>
        <p:spPr>
          <a:xfrm>
            <a:off x="576072" y="9525000"/>
            <a:ext cx="2473325" cy="2476500"/>
          </a:xfrm>
          <a:prstGeom prst="rect">
            <a:avLst/>
          </a:prstGeom>
          <a:solidFill>
            <a:srgbClr val="E0E0E0"/>
          </a:solidFill>
          <a:ln>
            <a:noFill/>
          </a:ln>
        </p:spPr>
      </p:sp>
      <p:sp>
        <p:nvSpPr>
          <p:cNvPr id="372" name="Google Shape;372;p70"/>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70"/>
          <p:cNvSpPr>
            <a:spLocks noGrp="1"/>
          </p:cNvSpPr>
          <p:nvPr>
            <p:ph type="pic" idx="4"/>
          </p:nvPr>
        </p:nvSpPr>
        <p:spPr>
          <a:xfrm>
            <a:off x="576072" y="2618874"/>
            <a:ext cx="2473325" cy="2476500"/>
          </a:xfrm>
          <a:prstGeom prst="rect">
            <a:avLst/>
          </a:prstGeom>
          <a:solidFill>
            <a:srgbClr val="E0E0E0"/>
          </a:solidFill>
          <a:ln>
            <a:noFill/>
          </a:ln>
        </p:spPr>
      </p:sp>
      <p:sp>
        <p:nvSpPr>
          <p:cNvPr id="374" name="Google Shape;374;p70"/>
          <p:cNvSpPr>
            <a:spLocks noGrp="1"/>
          </p:cNvSpPr>
          <p:nvPr>
            <p:ph type="pic" idx="5"/>
          </p:nvPr>
        </p:nvSpPr>
        <p:spPr>
          <a:xfrm>
            <a:off x="12757150" y="6121400"/>
            <a:ext cx="2473325" cy="2476500"/>
          </a:xfrm>
          <a:prstGeom prst="rect">
            <a:avLst/>
          </a:prstGeom>
          <a:solidFill>
            <a:srgbClr val="E0E0E0"/>
          </a:solidFill>
          <a:ln>
            <a:noFill/>
          </a:ln>
        </p:spPr>
      </p:sp>
      <p:sp>
        <p:nvSpPr>
          <p:cNvPr id="375" name="Google Shape;375;p70"/>
          <p:cNvSpPr>
            <a:spLocks noGrp="1"/>
          </p:cNvSpPr>
          <p:nvPr>
            <p:ph type="pic" idx="6"/>
          </p:nvPr>
        </p:nvSpPr>
        <p:spPr>
          <a:xfrm>
            <a:off x="12757150" y="9525000"/>
            <a:ext cx="2473325" cy="2476500"/>
          </a:xfrm>
          <a:prstGeom prst="rect">
            <a:avLst/>
          </a:prstGeom>
          <a:solidFill>
            <a:srgbClr val="E0E0E0"/>
          </a:solidFill>
          <a:ln>
            <a:noFill/>
          </a:ln>
        </p:spPr>
      </p:sp>
      <p:sp>
        <p:nvSpPr>
          <p:cNvPr id="376" name="Google Shape;376;p70"/>
          <p:cNvSpPr>
            <a:spLocks noGrp="1"/>
          </p:cNvSpPr>
          <p:nvPr>
            <p:ph type="pic" idx="7"/>
          </p:nvPr>
        </p:nvSpPr>
        <p:spPr>
          <a:xfrm>
            <a:off x="12757150" y="2667000"/>
            <a:ext cx="2473325" cy="2476500"/>
          </a:xfrm>
          <a:prstGeom prst="rect">
            <a:avLst/>
          </a:prstGeom>
          <a:solidFill>
            <a:srgbClr val="E0E0E0"/>
          </a:solidFill>
          <a:ln>
            <a:noFill/>
          </a:ln>
        </p:spPr>
      </p:sp>
      <p:sp>
        <p:nvSpPr>
          <p:cNvPr id="377" name="Google Shape;377;p70"/>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378" name="Google Shape;378;p70"/>
          <p:cNvSpPr>
            <a:spLocks noGrp="1"/>
          </p:cNvSpPr>
          <p:nvPr>
            <p:ph type="pic" idx="8"/>
          </p:nvPr>
        </p:nvSpPr>
        <p:spPr>
          <a:xfrm>
            <a:off x="12764898" y="6117123"/>
            <a:ext cx="2328218" cy="2476500"/>
          </a:xfrm>
          <a:prstGeom prst="rect">
            <a:avLst/>
          </a:prstGeom>
          <a:solidFill>
            <a:srgbClr val="E0E0E0"/>
          </a:solidFill>
          <a:ln>
            <a:noFill/>
          </a:ln>
        </p:spPr>
      </p:sp>
      <p:sp>
        <p:nvSpPr>
          <p:cNvPr id="379" name="Google Shape;379;p70"/>
          <p:cNvSpPr>
            <a:spLocks noGrp="1"/>
          </p:cNvSpPr>
          <p:nvPr>
            <p:ph type="pic" idx="9"/>
          </p:nvPr>
        </p:nvSpPr>
        <p:spPr>
          <a:xfrm>
            <a:off x="12764898" y="9525000"/>
            <a:ext cx="2328218" cy="2476500"/>
          </a:xfrm>
          <a:prstGeom prst="rect">
            <a:avLst/>
          </a:prstGeom>
          <a:solidFill>
            <a:srgbClr val="E0E0E0"/>
          </a:solidFill>
          <a:ln>
            <a:noFill/>
          </a:ln>
        </p:spPr>
      </p:sp>
      <p:sp>
        <p:nvSpPr>
          <p:cNvPr id="380" name="Google Shape;380;p70"/>
          <p:cNvSpPr>
            <a:spLocks noGrp="1"/>
          </p:cNvSpPr>
          <p:nvPr>
            <p:ph type="pic" idx="13"/>
          </p:nvPr>
        </p:nvSpPr>
        <p:spPr>
          <a:xfrm>
            <a:off x="12764898" y="2646074"/>
            <a:ext cx="2328218" cy="2476500"/>
          </a:xfrm>
          <a:prstGeom prst="rect">
            <a:avLst/>
          </a:prstGeom>
          <a:solidFill>
            <a:srgbClr val="E0E0E0"/>
          </a:solidFill>
          <a:ln>
            <a:noFill/>
          </a:ln>
        </p:spPr>
      </p:sp>
      <p:sp>
        <p:nvSpPr>
          <p:cNvPr id="381" name="Google Shape;381;p70"/>
          <p:cNvSpPr txBox="1">
            <a:spLocks noGrp="1"/>
          </p:cNvSpPr>
          <p:nvPr>
            <p:ph type="title"/>
          </p:nvPr>
        </p:nvSpPr>
        <p:spPr>
          <a:xfrm>
            <a:off x="576072" y="385200"/>
            <a:ext cx="4949825" cy="152558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6400"/>
              <a:buFont typeface="IBM Plex Sans Light"/>
              <a:buNone/>
              <a:defRPr sz="6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382" name="Google Shape;382;p70"/>
          <p:cNvSpPr txBox="1">
            <a:spLocks noGrp="1"/>
          </p:cNvSpPr>
          <p:nvPr>
            <p:ph type="body" idx="1"/>
          </p:nvPr>
        </p:nvSpPr>
        <p:spPr>
          <a:xfrm>
            <a:off x="3349623" y="2618874"/>
            <a:ext cx="5756496" cy="252462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83" name="Google Shape;383;p70"/>
          <p:cNvSpPr txBox="1">
            <a:spLocks noGrp="1"/>
          </p:cNvSpPr>
          <p:nvPr>
            <p:ph type="body" idx="14"/>
          </p:nvPr>
        </p:nvSpPr>
        <p:spPr>
          <a:xfrm>
            <a:off x="3349623" y="6117123"/>
            <a:ext cx="5756496" cy="246030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84" name="Google Shape;384;p70"/>
          <p:cNvSpPr txBox="1">
            <a:spLocks noGrp="1"/>
          </p:cNvSpPr>
          <p:nvPr>
            <p:ph type="body" idx="15"/>
          </p:nvPr>
        </p:nvSpPr>
        <p:spPr>
          <a:xfrm>
            <a:off x="3349623" y="9525000"/>
            <a:ext cx="5843620" cy="246030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85" name="Google Shape;385;p70"/>
          <p:cNvSpPr>
            <a:spLocks noGrp="1"/>
          </p:cNvSpPr>
          <p:nvPr>
            <p:ph type="pic" idx="16"/>
          </p:nvPr>
        </p:nvSpPr>
        <p:spPr>
          <a:xfrm>
            <a:off x="12756886" y="6144323"/>
            <a:ext cx="2473325" cy="2476500"/>
          </a:xfrm>
          <a:prstGeom prst="rect">
            <a:avLst/>
          </a:prstGeom>
          <a:solidFill>
            <a:srgbClr val="E0E0E0"/>
          </a:solidFill>
          <a:ln>
            <a:noFill/>
          </a:ln>
        </p:spPr>
      </p:sp>
      <p:sp>
        <p:nvSpPr>
          <p:cNvPr id="386" name="Google Shape;386;p70"/>
          <p:cNvSpPr>
            <a:spLocks noGrp="1"/>
          </p:cNvSpPr>
          <p:nvPr>
            <p:ph type="pic" idx="17"/>
          </p:nvPr>
        </p:nvSpPr>
        <p:spPr>
          <a:xfrm>
            <a:off x="12756886" y="9552200"/>
            <a:ext cx="2473325" cy="2476500"/>
          </a:xfrm>
          <a:prstGeom prst="rect">
            <a:avLst/>
          </a:prstGeom>
          <a:solidFill>
            <a:srgbClr val="E0E0E0"/>
          </a:solidFill>
          <a:ln>
            <a:noFill/>
          </a:ln>
        </p:spPr>
      </p:sp>
      <p:sp>
        <p:nvSpPr>
          <p:cNvPr id="387" name="Google Shape;387;p70"/>
          <p:cNvSpPr>
            <a:spLocks noGrp="1"/>
          </p:cNvSpPr>
          <p:nvPr>
            <p:ph type="pic" idx="18"/>
          </p:nvPr>
        </p:nvSpPr>
        <p:spPr>
          <a:xfrm>
            <a:off x="12756886" y="2646074"/>
            <a:ext cx="2473325" cy="2476500"/>
          </a:xfrm>
          <a:prstGeom prst="rect">
            <a:avLst/>
          </a:prstGeom>
          <a:solidFill>
            <a:srgbClr val="E0E0E0"/>
          </a:solidFill>
          <a:ln>
            <a:noFill/>
          </a:ln>
        </p:spPr>
      </p:sp>
      <p:sp>
        <p:nvSpPr>
          <p:cNvPr id="388" name="Google Shape;388;p70"/>
          <p:cNvSpPr>
            <a:spLocks noGrp="1"/>
          </p:cNvSpPr>
          <p:nvPr>
            <p:ph type="pic" idx="19"/>
          </p:nvPr>
        </p:nvSpPr>
        <p:spPr>
          <a:xfrm>
            <a:off x="12756886" y="6165249"/>
            <a:ext cx="2291075" cy="2476500"/>
          </a:xfrm>
          <a:prstGeom prst="rect">
            <a:avLst/>
          </a:prstGeom>
          <a:solidFill>
            <a:srgbClr val="E0E0E0"/>
          </a:solidFill>
          <a:ln>
            <a:noFill/>
          </a:ln>
        </p:spPr>
      </p:sp>
      <p:sp>
        <p:nvSpPr>
          <p:cNvPr id="389" name="Google Shape;389;p70"/>
          <p:cNvSpPr>
            <a:spLocks noGrp="1"/>
          </p:cNvSpPr>
          <p:nvPr>
            <p:ph type="pic" idx="20"/>
          </p:nvPr>
        </p:nvSpPr>
        <p:spPr>
          <a:xfrm>
            <a:off x="12756886" y="9573126"/>
            <a:ext cx="2291075" cy="2476500"/>
          </a:xfrm>
          <a:prstGeom prst="rect">
            <a:avLst/>
          </a:prstGeom>
          <a:solidFill>
            <a:srgbClr val="E0E0E0"/>
          </a:solidFill>
          <a:ln>
            <a:noFill/>
          </a:ln>
        </p:spPr>
      </p:sp>
      <p:sp>
        <p:nvSpPr>
          <p:cNvPr id="390" name="Google Shape;390;p70"/>
          <p:cNvSpPr>
            <a:spLocks noGrp="1"/>
          </p:cNvSpPr>
          <p:nvPr>
            <p:ph type="pic" idx="21"/>
          </p:nvPr>
        </p:nvSpPr>
        <p:spPr>
          <a:xfrm>
            <a:off x="12756886" y="2667000"/>
            <a:ext cx="2291075" cy="2476500"/>
          </a:xfrm>
          <a:prstGeom prst="rect">
            <a:avLst/>
          </a:prstGeom>
          <a:solidFill>
            <a:srgbClr val="E0E0E0"/>
          </a:solidFill>
          <a:ln>
            <a:noFill/>
          </a:ln>
        </p:spPr>
      </p:sp>
      <p:sp>
        <p:nvSpPr>
          <p:cNvPr id="391" name="Google Shape;391;p70"/>
          <p:cNvSpPr txBox="1">
            <a:spLocks noGrp="1"/>
          </p:cNvSpPr>
          <p:nvPr>
            <p:ph type="body" idx="22"/>
          </p:nvPr>
        </p:nvSpPr>
        <p:spPr>
          <a:xfrm>
            <a:off x="15530437" y="2667000"/>
            <a:ext cx="5843620" cy="252462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92" name="Google Shape;392;p70"/>
          <p:cNvSpPr txBox="1">
            <a:spLocks noGrp="1"/>
          </p:cNvSpPr>
          <p:nvPr>
            <p:ph type="body" idx="23"/>
          </p:nvPr>
        </p:nvSpPr>
        <p:spPr>
          <a:xfrm>
            <a:off x="15530437" y="6165249"/>
            <a:ext cx="5843620" cy="246030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393" name="Google Shape;393;p70"/>
          <p:cNvSpPr txBox="1">
            <a:spLocks noGrp="1"/>
          </p:cNvSpPr>
          <p:nvPr>
            <p:ph type="body" idx="24"/>
          </p:nvPr>
        </p:nvSpPr>
        <p:spPr>
          <a:xfrm>
            <a:off x="15530437" y="9573126"/>
            <a:ext cx="5843620" cy="246030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Font typeface="Arial"/>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image">
  <p:cSld name="title, image">
    <p:spTree>
      <p:nvGrpSpPr>
        <p:cNvPr id="1" name="Shape 34"/>
        <p:cNvGrpSpPr/>
        <p:nvPr/>
      </p:nvGrpSpPr>
      <p:grpSpPr>
        <a:xfrm>
          <a:off x="0" y="0"/>
          <a:ext cx="0" cy="0"/>
          <a:chOff x="0" y="0"/>
          <a:chExt cx="0" cy="0"/>
        </a:xfrm>
      </p:grpSpPr>
      <p:sp>
        <p:nvSpPr>
          <p:cNvPr id="35" name="Google Shape;35;p26"/>
          <p:cNvSpPr txBox="1">
            <a:spLocks noGrp="1"/>
          </p:cNvSpPr>
          <p:nvPr>
            <p:ph type="title"/>
          </p:nvPr>
        </p:nvSpPr>
        <p:spPr>
          <a:xfrm>
            <a:off x="560905" y="536448"/>
            <a:ext cx="11047390" cy="1145235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36" name="Google Shape;36;p26"/>
          <p:cNvSpPr>
            <a:spLocks noGrp="1"/>
          </p:cNvSpPr>
          <p:nvPr>
            <p:ph type="pic" idx="2"/>
          </p:nvPr>
        </p:nvSpPr>
        <p:spPr>
          <a:xfrm>
            <a:off x="12193587" y="0"/>
            <a:ext cx="12193588" cy="13716000"/>
          </a:xfrm>
          <a:prstGeom prst="rect">
            <a:avLst/>
          </a:prstGeom>
          <a:no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394"/>
        <p:cNvGrpSpPr/>
        <p:nvPr/>
      </p:nvGrpSpPr>
      <p:grpSpPr>
        <a:xfrm>
          <a:off x="0" y="0"/>
          <a:ext cx="0" cy="0"/>
          <a:chOff x="0" y="0"/>
          <a:chExt cx="0" cy="0"/>
        </a:xfrm>
      </p:grpSpPr>
      <p:sp>
        <p:nvSpPr>
          <p:cNvPr id="395" name="Google Shape;395;p71"/>
          <p:cNvSpPr txBox="1">
            <a:spLocks noGrp="1"/>
          </p:cNvSpPr>
          <p:nvPr>
            <p:ph type="title"/>
          </p:nvPr>
        </p:nvSpPr>
        <p:spPr>
          <a:xfrm>
            <a:off x="576072" y="385200"/>
            <a:ext cx="4949825" cy="457358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6400"/>
              <a:buFont typeface="IBM Plex Sans Light"/>
              <a:buNone/>
              <a:defRPr sz="6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396" name="Google Shape;396;p71"/>
          <p:cNvSpPr>
            <a:spLocks noGrp="1"/>
          </p:cNvSpPr>
          <p:nvPr>
            <p:ph type="tbl" idx="2"/>
          </p:nvPr>
        </p:nvSpPr>
        <p:spPr>
          <a:xfrm>
            <a:off x="6667500" y="569913"/>
            <a:ext cx="17145000" cy="1143158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lt1"/>
              </a:buClr>
              <a:buSzPts val="1600"/>
              <a:buFont typeface="IBM Plex Sans Light"/>
              <a:buNone/>
              <a:defRPr sz="1600" b="0" i="0" u="none" strike="noStrike" cap="none">
                <a:solidFill>
                  <a:schemeClr val="lt1"/>
                </a:solidFill>
                <a:latin typeface="IBM Plex Sans Light"/>
                <a:ea typeface="IBM Plex Sans Light"/>
                <a:cs typeface="IBM Plex Sans Light"/>
                <a:sym typeface="IBM Plex Sans Light"/>
              </a:defRPr>
            </a:lvl1pPr>
            <a:lvl2pPr marR="0" lvl="1" algn="r" rtl="0">
              <a:lnSpc>
                <a:spcPct val="100000"/>
              </a:lnSpc>
              <a:spcBef>
                <a:spcPts val="0"/>
              </a:spcBef>
              <a:spcAft>
                <a:spcPts val="0"/>
              </a:spcAft>
              <a:buClr>
                <a:schemeClr val="lt1"/>
              </a:buClr>
              <a:buSzPts val="1600"/>
              <a:buFont typeface="IBM Plex Sans Light"/>
              <a:buNone/>
              <a:defRPr sz="1600" b="0" i="0" u="none" strike="noStrike" cap="none">
                <a:solidFill>
                  <a:schemeClr val="lt1"/>
                </a:solidFill>
                <a:latin typeface="IBM Plex Sans Light"/>
                <a:ea typeface="IBM Plex Sans Light"/>
                <a:cs typeface="IBM Plex Sans Light"/>
                <a:sym typeface="IBM Plex Sans Light"/>
              </a:defRPr>
            </a:lvl2pPr>
            <a:lvl3pPr marR="0" lvl="2" algn="r" rtl="0">
              <a:lnSpc>
                <a:spcPct val="100000"/>
              </a:lnSpc>
              <a:spcBef>
                <a:spcPts val="0"/>
              </a:spcBef>
              <a:spcAft>
                <a:spcPts val="0"/>
              </a:spcAft>
              <a:buClr>
                <a:schemeClr val="lt1"/>
              </a:buClr>
              <a:buSzPts val="1600"/>
              <a:buFont typeface="IBM Plex Sans Light"/>
              <a:buNone/>
              <a:defRPr sz="1600" b="0" i="0" u="none" strike="noStrike" cap="none">
                <a:solidFill>
                  <a:schemeClr val="lt1"/>
                </a:solidFill>
                <a:latin typeface="IBM Plex Sans Light"/>
                <a:ea typeface="IBM Plex Sans Light"/>
                <a:cs typeface="IBM Plex Sans Light"/>
                <a:sym typeface="IBM Plex Sans Light"/>
              </a:defRPr>
            </a:lvl3pPr>
            <a:lvl4pPr marR="0" lvl="3" algn="r" rtl="0">
              <a:lnSpc>
                <a:spcPct val="100000"/>
              </a:lnSpc>
              <a:spcBef>
                <a:spcPts val="0"/>
              </a:spcBef>
              <a:spcAft>
                <a:spcPts val="0"/>
              </a:spcAft>
              <a:buClr>
                <a:schemeClr val="lt1"/>
              </a:buClr>
              <a:buSzPts val="1600"/>
              <a:buFont typeface="IBM Plex Sans Light"/>
              <a:buNone/>
              <a:defRPr sz="1600" b="0" i="0" u="none" strike="noStrike" cap="none">
                <a:solidFill>
                  <a:schemeClr val="lt1"/>
                </a:solidFill>
                <a:latin typeface="IBM Plex Sans Light"/>
                <a:ea typeface="IBM Plex Sans Light"/>
                <a:cs typeface="IBM Plex Sans Light"/>
                <a:sym typeface="IBM Plex Sans Light"/>
              </a:defRPr>
            </a:lvl4pPr>
            <a:lvl5pPr marR="0" lvl="4" algn="r" rtl="0">
              <a:lnSpc>
                <a:spcPct val="100000"/>
              </a:lnSpc>
              <a:spcBef>
                <a:spcPts val="0"/>
              </a:spcBef>
              <a:spcAft>
                <a:spcPts val="0"/>
              </a:spcAft>
              <a:buClr>
                <a:schemeClr val="lt1"/>
              </a:buClr>
              <a:buSzPts val="1600"/>
              <a:buFont typeface="IBM Plex Sans Light"/>
              <a:buNone/>
              <a:defRPr sz="1600" b="0" i="0" u="none" strike="noStrike" cap="none">
                <a:solidFill>
                  <a:schemeClr val="lt1"/>
                </a:solidFill>
                <a:latin typeface="IBM Plex Sans Light"/>
                <a:ea typeface="IBM Plex Sans Light"/>
                <a:cs typeface="IBM Plex Sans Light"/>
                <a:sym typeface="IBM Plex Sans Light"/>
              </a:defRPr>
            </a:lvl5pPr>
            <a:lvl6pPr marR="0" lvl="5" algn="r" rtl="0">
              <a:lnSpc>
                <a:spcPct val="100000"/>
              </a:lnSpc>
              <a:spcBef>
                <a:spcPts val="0"/>
              </a:spcBef>
              <a:spcAft>
                <a:spcPts val="0"/>
              </a:spcAft>
              <a:buClr>
                <a:schemeClr val="lt1"/>
              </a:buClr>
              <a:buSzPts val="1600"/>
              <a:buFont typeface="IBM Plex Sans Light"/>
              <a:buNone/>
              <a:defRPr sz="1600" b="0" i="0" u="none" strike="noStrike" cap="none">
                <a:solidFill>
                  <a:schemeClr val="lt1"/>
                </a:solidFill>
                <a:latin typeface="IBM Plex Sans Light"/>
                <a:ea typeface="IBM Plex Sans Light"/>
                <a:cs typeface="IBM Plex Sans Light"/>
                <a:sym typeface="IBM Plex Sans Light"/>
              </a:defRPr>
            </a:lvl6pPr>
            <a:lvl7pPr marR="0" lvl="6" algn="r" rtl="0">
              <a:lnSpc>
                <a:spcPct val="100000"/>
              </a:lnSpc>
              <a:spcBef>
                <a:spcPts val="0"/>
              </a:spcBef>
              <a:spcAft>
                <a:spcPts val="0"/>
              </a:spcAft>
              <a:buClr>
                <a:schemeClr val="lt1"/>
              </a:buClr>
              <a:buSzPts val="1600"/>
              <a:buFont typeface="IBM Plex Sans Light"/>
              <a:buNone/>
              <a:defRPr sz="1600" b="0" i="0" u="none" strike="noStrike" cap="none">
                <a:solidFill>
                  <a:schemeClr val="lt1"/>
                </a:solidFill>
                <a:latin typeface="IBM Plex Sans Light"/>
                <a:ea typeface="IBM Plex Sans Light"/>
                <a:cs typeface="IBM Plex Sans Light"/>
                <a:sym typeface="IBM Plex Sans Light"/>
              </a:defRPr>
            </a:lvl7pPr>
            <a:lvl8pPr marR="0" lvl="7" algn="r" rtl="0">
              <a:lnSpc>
                <a:spcPct val="100000"/>
              </a:lnSpc>
              <a:spcBef>
                <a:spcPts val="0"/>
              </a:spcBef>
              <a:spcAft>
                <a:spcPts val="0"/>
              </a:spcAft>
              <a:buClr>
                <a:schemeClr val="lt1"/>
              </a:buClr>
              <a:buSzPts val="1600"/>
              <a:buFont typeface="IBM Plex Sans Light"/>
              <a:buNone/>
              <a:defRPr sz="1600" b="0" i="0" u="none" strike="noStrike" cap="none">
                <a:solidFill>
                  <a:schemeClr val="lt1"/>
                </a:solidFill>
                <a:latin typeface="IBM Plex Sans Light"/>
                <a:ea typeface="IBM Plex Sans Light"/>
                <a:cs typeface="IBM Plex Sans Light"/>
                <a:sym typeface="IBM Plex Sans Light"/>
              </a:defRPr>
            </a:lvl8pPr>
            <a:lvl9pPr marR="0" lvl="8" algn="r" rtl="0">
              <a:lnSpc>
                <a:spcPct val="100000"/>
              </a:lnSpc>
              <a:spcBef>
                <a:spcPts val="0"/>
              </a:spcBef>
              <a:spcAft>
                <a:spcPts val="0"/>
              </a:spcAft>
              <a:buClr>
                <a:schemeClr val="lt1"/>
              </a:buClr>
              <a:buSzPts val="1600"/>
              <a:buFont typeface="IBM Plex Sans Light"/>
              <a:buNone/>
              <a:defRPr sz="1600" b="0" i="0" u="none" strike="noStrike" cap="none">
                <a:solidFill>
                  <a:schemeClr val="lt1"/>
                </a:solidFill>
                <a:latin typeface="IBM Plex Sans Light"/>
                <a:ea typeface="IBM Plex Sans Light"/>
                <a:cs typeface="IBM Plex Sans Light"/>
                <a:sym typeface="IBM Plex Sans Light"/>
              </a:defRPr>
            </a:lvl9pPr>
          </a:lstStyle>
          <a:p>
            <a:endParaRPr/>
          </a:p>
        </p:txBody>
      </p:sp>
      <p:sp>
        <p:nvSpPr>
          <p:cNvPr id="397" name="Google Shape;397;p71"/>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8" name="Google Shape;398;p71"/>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Legal disclaimer, one column">
  <p:cSld name="Legal disclaimer, one column">
    <p:spTree>
      <p:nvGrpSpPr>
        <p:cNvPr id="1" name="Shape 399"/>
        <p:cNvGrpSpPr/>
        <p:nvPr/>
      </p:nvGrpSpPr>
      <p:grpSpPr>
        <a:xfrm>
          <a:off x="0" y="0"/>
          <a:ext cx="0" cy="0"/>
          <a:chOff x="0" y="0"/>
          <a:chExt cx="0" cy="0"/>
        </a:xfrm>
      </p:grpSpPr>
      <p:sp>
        <p:nvSpPr>
          <p:cNvPr id="400" name="Google Shape;400;p72"/>
          <p:cNvSpPr txBox="1">
            <a:spLocks noGrp="1"/>
          </p:cNvSpPr>
          <p:nvPr>
            <p:ph type="body" idx="1"/>
          </p:nvPr>
        </p:nvSpPr>
        <p:spPr>
          <a:xfrm>
            <a:off x="576072" y="385200"/>
            <a:ext cx="4956175" cy="28590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6400"/>
              <a:buNone/>
              <a:defRPr sz="6400" b="0" i="0">
                <a:solidFill>
                  <a:schemeClr val="lt2"/>
                </a:solidFill>
                <a:latin typeface="IBM Plex Sans Light"/>
                <a:ea typeface="IBM Plex Sans Light"/>
                <a:cs typeface="IBM Plex Sans Light"/>
                <a:sym typeface="IBM Plex Sans Light"/>
              </a:defRPr>
            </a:lvl1pPr>
            <a:lvl2pPr marL="914400" lvl="1" indent="-635000" algn="l">
              <a:lnSpc>
                <a:spcPct val="100000"/>
              </a:lnSpc>
              <a:spcBef>
                <a:spcPts val="0"/>
              </a:spcBef>
              <a:spcAft>
                <a:spcPts val="0"/>
              </a:spcAft>
              <a:buSzPts val="6400"/>
              <a:buChar char="•"/>
              <a:defRPr sz="6400">
                <a:solidFill>
                  <a:schemeClr val="lt1"/>
                </a:solidFill>
              </a:defRPr>
            </a:lvl2pPr>
            <a:lvl3pPr marL="1371600" lvl="2" indent="-635000" algn="l">
              <a:lnSpc>
                <a:spcPct val="100000"/>
              </a:lnSpc>
              <a:spcBef>
                <a:spcPts val="0"/>
              </a:spcBef>
              <a:spcAft>
                <a:spcPts val="0"/>
              </a:spcAft>
              <a:buSzPts val="6400"/>
              <a:buChar char="•"/>
              <a:defRPr sz="6400">
                <a:solidFill>
                  <a:schemeClr val="lt1"/>
                </a:solidFill>
              </a:defRPr>
            </a:lvl3pPr>
            <a:lvl4pPr marL="1828800" lvl="3" indent="-635000" algn="l">
              <a:lnSpc>
                <a:spcPct val="100000"/>
              </a:lnSpc>
              <a:spcBef>
                <a:spcPts val="0"/>
              </a:spcBef>
              <a:spcAft>
                <a:spcPts val="0"/>
              </a:spcAft>
              <a:buSzPts val="6400"/>
              <a:buChar char="•"/>
              <a:defRPr sz="6400">
                <a:solidFill>
                  <a:schemeClr val="lt1"/>
                </a:solidFill>
              </a:defRPr>
            </a:lvl4pPr>
            <a:lvl5pPr marL="2286000" lvl="4" indent="-228600" algn="l">
              <a:lnSpc>
                <a:spcPct val="100000"/>
              </a:lnSpc>
              <a:spcBef>
                <a:spcPts val="0"/>
              </a:spcBef>
              <a:spcAft>
                <a:spcPts val="0"/>
              </a:spcAft>
              <a:buClr>
                <a:schemeClr val="lt1"/>
              </a:buClr>
              <a:buSzPts val="6400"/>
              <a:buNone/>
              <a:defRPr sz="6400">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401" name="Google Shape;401;p72"/>
          <p:cNvSpPr txBox="1">
            <a:spLocks noGrp="1"/>
          </p:cNvSpPr>
          <p:nvPr>
            <p:ph type="body" idx="2"/>
          </p:nvPr>
        </p:nvSpPr>
        <p:spPr>
          <a:xfrm>
            <a:off x="18859500" y="569913"/>
            <a:ext cx="4953000" cy="114315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00"/>
              <a:buNone/>
              <a:defRPr sz="1600" b="0" i="0">
                <a:solidFill>
                  <a:schemeClr val="lt1"/>
                </a:solidFill>
                <a:latin typeface="IBM Plex Sans Light"/>
                <a:ea typeface="IBM Plex Sans Light"/>
                <a:cs typeface="IBM Plex Sans Light"/>
                <a:sym typeface="IBM Plex Sans Light"/>
              </a:defRPr>
            </a:lvl1pPr>
            <a:lvl2pPr marL="914400" lvl="1" indent="-330200" algn="l">
              <a:lnSpc>
                <a:spcPct val="120000"/>
              </a:lnSpc>
              <a:spcBef>
                <a:spcPts val="0"/>
              </a:spcBef>
              <a:spcAft>
                <a:spcPts val="0"/>
              </a:spcAft>
              <a:buSzPts val="1600"/>
              <a:buChar char="•"/>
              <a:defRPr sz="1600" b="0" i="0">
                <a:solidFill>
                  <a:schemeClr val="lt1"/>
                </a:solidFill>
                <a:latin typeface="IBM Plex Sans"/>
                <a:ea typeface="IBM Plex Sans"/>
                <a:cs typeface="IBM Plex Sans"/>
                <a:sym typeface="IBM Plex Sans"/>
              </a:defRPr>
            </a:lvl2pPr>
            <a:lvl3pPr marL="1371600" lvl="2" indent="-330200" algn="l">
              <a:lnSpc>
                <a:spcPct val="120000"/>
              </a:lnSpc>
              <a:spcBef>
                <a:spcPts val="0"/>
              </a:spcBef>
              <a:spcAft>
                <a:spcPts val="0"/>
              </a:spcAft>
              <a:buSzPts val="1600"/>
              <a:buChar char="•"/>
              <a:defRPr sz="1600" b="0" i="0">
                <a:solidFill>
                  <a:schemeClr val="lt1"/>
                </a:solidFill>
                <a:latin typeface="IBM Plex Sans"/>
                <a:ea typeface="IBM Plex Sans"/>
                <a:cs typeface="IBM Plex Sans"/>
                <a:sym typeface="IBM Plex Sans"/>
              </a:defRPr>
            </a:lvl3pPr>
            <a:lvl4pPr marL="1828800" lvl="3" indent="-330200" algn="l">
              <a:lnSpc>
                <a:spcPct val="120000"/>
              </a:lnSpc>
              <a:spcBef>
                <a:spcPts val="0"/>
              </a:spcBef>
              <a:spcAft>
                <a:spcPts val="0"/>
              </a:spcAft>
              <a:buSzPts val="1600"/>
              <a:buChar char="•"/>
              <a:defRPr sz="1600" b="0" i="0">
                <a:solidFill>
                  <a:schemeClr val="lt1"/>
                </a:solidFill>
                <a:latin typeface="IBM Plex Sans"/>
                <a:ea typeface="IBM Plex Sans"/>
                <a:cs typeface="IBM Plex Sans"/>
                <a:sym typeface="IBM Plex Sans"/>
              </a:defRPr>
            </a:lvl4pPr>
            <a:lvl5pPr marL="2286000" lvl="4" indent="-228600" algn="l">
              <a:lnSpc>
                <a:spcPct val="120000"/>
              </a:lnSpc>
              <a:spcBef>
                <a:spcPts val="0"/>
              </a:spcBef>
              <a:spcAft>
                <a:spcPts val="0"/>
              </a:spcAft>
              <a:buClr>
                <a:schemeClr val="lt1"/>
              </a:buClr>
              <a:buSzPts val="1600"/>
              <a:buNone/>
              <a:defRPr sz="1600" b="0" i="0">
                <a:solidFill>
                  <a:schemeClr val="lt1"/>
                </a:solidFill>
                <a:latin typeface="IBM Plex Sans"/>
                <a:ea typeface="IBM Plex Sans"/>
                <a:cs typeface="IBM Plex Sans"/>
                <a:sym typeface="IBM Plex Sans"/>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402" name="Google Shape;402;p72"/>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3" name="Google Shape;403;p72"/>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404"/>
        <p:cNvGrpSpPr/>
        <p:nvPr/>
      </p:nvGrpSpPr>
      <p:grpSpPr>
        <a:xfrm>
          <a:off x="0" y="0"/>
          <a:ext cx="0" cy="0"/>
          <a:chOff x="0" y="0"/>
          <a:chExt cx="0" cy="0"/>
        </a:xfrm>
      </p:grpSpPr>
      <p:sp>
        <p:nvSpPr>
          <p:cNvPr id="405" name="Google Shape;405;p73"/>
          <p:cNvSpPr txBox="1">
            <a:spLocks noGrp="1"/>
          </p:cNvSpPr>
          <p:nvPr>
            <p:ph type="title"/>
          </p:nvPr>
        </p:nvSpPr>
        <p:spPr>
          <a:xfrm>
            <a:off x="576072" y="385200"/>
            <a:ext cx="4949825" cy="152704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6400"/>
              <a:buFont typeface="IBM Plex Sans Light"/>
              <a:buNone/>
              <a:defRPr sz="6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406" name="Google Shape;406;p73"/>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7" name="Google Shape;407;p73"/>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Legal disclaimer, two columns">
  <p:cSld name="Legal disclaimer, two columns">
    <p:spTree>
      <p:nvGrpSpPr>
        <p:cNvPr id="1" name="Shape 408"/>
        <p:cNvGrpSpPr/>
        <p:nvPr/>
      </p:nvGrpSpPr>
      <p:grpSpPr>
        <a:xfrm>
          <a:off x="0" y="0"/>
          <a:ext cx="0" cy="0"/>
          <a:chOff x="0" y="0"/>
          <a:chExt cx="0" cy="0"/>
        </a:xfrm>
      </p:grpSpPr>
      <p:sp>
        <p:nvSpPr>
          <p:cNvPr id="409" name="Google Shape;409;p74"/>
          <p:cNvSpPr txBox="1">
            <a:spLocks noGrp="1"/>
          </p:cNvSpPr>
          <p:nvPr>
            <p:ph type="body" idx="1"/>
          </p:nvPr>
        </p:nvSpPr>
        <p:spPr>
          <a:xfrm>
            <a:off x="576072" y="385200"/>
            <a:ext cx="4956175" cy="28590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6400"/>
              <a:buNone/>
              <a:defRPr sz="6400" b="0" i="0">
                <a:solidFill>
                  <a:schemeClr val="lt2"/>
                </a:solidFill>
                <a:latin typeface="IBM Plex Sans Light"/>
                <a:ea typeface="IBM Plex Sans Light"/>
                <a:cs typeface="IBM Plex Sans Light"/>
                <a:sym typeface="IBM Plex Sans Light"/>
              </a:defRPr>
            </a:lvl1pPr>
            <a:lvl2pPr marL="914400" lvl="1" indent="-635000" algn="l">
              <a:lnSpc>
                <a:spcPct val="100000"/>
              </a:lnSpc>
              <a:spcBef>
                <a:spcPts val="0"/>
              </a:spcBef>
              <a:spcAft>
                <a:spcPts val="0"/>
              </a:spcAft>
              <a:buSzPts val="6400"/>
              <a:buChar char="•"/>
              <a:defRPr sz="6400">
                <a:solidFill>
                  <a:schemeClr val="lt1"/>
                </a:solidFill>
              </a:defRPr>
            </a:lvl2pPr>
            <a:lvl3pPr marL="1371600" lvl="2" indent="-635000" algn="l">
              <a:lnSpc>
                <a:spcPct val="100000"/>
              </a:lnSpc>
              <a:spcBef>
                <a:spcPts val="0"/>
              </a:spcBef>
              <a:spcAft>
                <a:spcPts val="0"/>
              </a:spcAft>
              <a:buSzPts val="6400"/>
              <a:buChar char="•"/>
              <a:defRPr sz="6400">
                <a:solidFill>
                  <a:schemeClr val="lt1"/>
                </a:solidFill>
              </a:defRPr>
            </a:lvl3pPr>
            <a:lvl4pPr marL="1828800" lvl="3" indent="-635000" algn="l">
              <a:lnSpc>
                <a:spcPct val="100000"/>
              </a:lnSpc>
              <a:spcBef>
                <a:spcPts val="0"/>
              </a:spcBef>
              <a:spcAft>
                <a:spcPts val="0"/>
              </a:spcAft>
              <a:buSzPts val="6400"/>
              <a:buChar char="•"/>
              <a:defRPr sz="6400">
                <a:solidFill>
                  <a:schemeClr val="lt1"/>
                </a:solidFill>
              </a:defRPr>
            </a:lvl4pPr>
            <a:lvl5pPr marL="2286000" lvl="4" indent="-228600" algn="l">
              <a:lnSpc>
                <a:spcPct val="100000"/>
              </a:lnSpc>
              <a:spcBef>
                <a:spcPts val="0"/>
              </a:spcBef>
              <a:spcAft>
                <a:spcPts val="0"/>
              </a:spcAft>
              <a:buClr>
                <a:schemeClr val="lt1"/>
              </a:buClr>
              <a:buSzPts val="6400"/>
              <a:buNone/>
              <a:defRPr sz="6400">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410" name="Google Shape;410;p74"/>
          <p:cNvSpPr txBox="1">
            <a:spLocks noGrp="1"/>
          </p:cNvSpPr>
          <p:nvPr>
            <p:ph type="body" idx="2"/>
          </p:nvPr>
        </p:nvSpPr>
        <p:spPr>
          <a:xfrm>
            <a:off x="18859500" y="569913"/>
            <a:ext cx="4953000" cy="114315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00"/>
              <a:buNone/>
              <a:defRPr sz="1600" b="0" i="0">
                <a:solidFill>
                  <a:schemeClr val="lt1"/>
                </a:solidFill>
                <a:latin typeface="IBM Plex Sans Light"/>
                <a:ea typeface="IBM Plex Sans Light"/>
                <a:cs typeface="IBM Plex Sans Light"/>
                <a:sym typeface="IBM Plex Sans Light"/>
              </a:defRPr>
            </a:lvl1pPr>
            <a:lvl2pPr marL="914400" lvl="1" indent="-330200" algn="l">
              <a:lnSpc>
                <a:spcPct val="120000"/>
              </a:lnSpc>
              <a:spcBef>
                <a:spcPts val="0"/>
              </a:spcBef>
              <a:spcAft>
                <a:spcPts val="0"/>
              </a:spcAft>
              <a:buSzPts val="1600"/>
              <a:buChar char="•"/>
              <a:defRPr sz="1600" b="0" i="0">
                <a:solidFill>
                  <a:schemeClr val="lt1"/>
                </a:solidFill>
                <a:latin typeface="IBM Plex Sans"/>
                <a:ea typeface="IBM Plex Sans"/>
                <a:cs typeface="IBM Plex Sans"/>
                <a:sym typeface="IBM Plex Sans"/>
              </a:defRPr>
            </a:lvl2pPr>
            <a:lvl3pPr marL="1371600" lvl="2" indent="-330200" algn="l">
              <a:lnSpc>
                <a:spcPct val="120000"/>
              </a:lnSpc>
              <a:spcBef>
                <a:spcPts val="0"/>
              </a:spcBef>
              <a:spcAft>
                <a:spcPts val="0"/>
              </a:spcAft>
              <a:buSzPts val="1600"/>
              <a:buChar char="•"/>
              <a:defRPr sz="1600" b="0" i="0">
                <a:solidFill>
                  <a:schemeClr val="lt1"/>
                </a:solidFill>
                <a:latin typeface="IBM Plex Sans"/>
                <a:ea typeface="IBM Plex Sans"/>
                <a:cs typeface="IBM Plex Sans"/>
                <a:sym typeface="IBM Plex Sans"/>
              </a:defRPr>
            </a:lvl3pPr>
            <a:lvl4pPr marL="1828800" lvl="3" indent="-330200" algn="l">
              <a:lnSpc>
                <a:spcPct val="120000"/>
              </a:lnSpc>
              <a:spcBef>
                <a:spcPts val="0"/>
              </a:spcBef>
              <a:spcAft>
                <a:spcPts val="0"/>
              </a:spcAft>
              <a:buSzPts val="1600"/>
              <a:buChar char="•"/>
              <a:defRPr sz="1600" b="0" i="0">
                <a:solidFill>
                  <a:schemeClr val="lt1"/>
                </a:solidFill>
                <a:latin typeface="IBM Plex Sans"/>
                <a:ea typeface="IBM Plex Sans"/>
                <a:cs typeface="IBM Plex Sans"/>
                <a:sym typeface="IBM Plex Sans"/>
              </a:defRPr>
            </a:lvl4pPr>
            <a:lvl5pPr marL="2286000" lvl="4" indent="-228600" algn="l">
              <a:lnSpc>
                <a:spcPct val="120000"/>
              </a:lnSpc>
              <a:spcBef>
                <a:spcPts val="0"/>
              </a:spcBef>
              <a:spcAft>
                <a:spcPts val="0"/>
              </a:spcAft>
              <a:buClr>
                <a:schemeClr val="lt1"/>
              </a:buClr>
              <a:buSzPts val="1600"/>
              <a:buNone/>
              <a:defRPr sz="1600" b="0" i="0">
                <a:solidFill>
                  <a:schemeClr val="lt1"/>
                </a:solidFill>
                <a:latin typeface="IBM Plex Sans"/>
                <a:ea typeface="IBM Plex Sans"/>
                <a:cs typeface="IBM Plex Sans"/>
                <a:sym typeface="IBM Plex Sans"/>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411" name="Google Shape;411;p74"/>
          <p:cNvSpPr txBox="1">
            <a:spLocks noGrp="1"/>
          </p:cNvSpPr>
          <p:nvPr>
            <p:ph type="ftr" idx="11"/>
          </p:nvPr>
        </p:nvSpPr>
        <p:spPr>
          <a:xfrm>
            <a:off x="581024" y="1280477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2" name="Google Shape;412;p74"/>
          <p:cNvSpPr txBox="1">
            <a:spLocks noGrp="1"/>
          </p:cNvSpPr>
          <p:nvPr>
            <p:ph type="body" idx="3"/>
          </p:nvPr>
        </p:nvSpPr>
        <p:spPr>
          <a:xfrm>
            <a:off x="12763500" y="569913"/>
            <a:ext cx="4953000" cy="114315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00"/>
              <a:buNone/>
              <a:defRPr sz="1600" b="0" i="0">
                <a:solidFill>
                  <a:schemeClr val="lt1"/>
                </a:solidFill>
                <a:latin typeface="IBM Plex Sans Light"/>
                <a:ea typeface="IBM Plex Sans Light"/>
                <a:cs typeface="IBM Plex Sans Light"/>
                <a:sym typeface="IBM Plex Sans Light"/>
              </a:defRPr>
            </a:lvl1pPr>
            <a:lvl2pPr marL="914400" lvl="1" indent="-330200" algn="l">
              <a:lnSpc>
                <a:spcPct val="120000"/>
              </a:lnSpc>
              <a:spcBef>
                <a:spcPts val="0"/>
              </a:spcBef>
              <a:spcAft>
                <a:spcPts val="0"/>
              </a:spcAft>
              <a:buSzPts val="1600"/>
              <a:buChar char="•"/>
              <a:defRPr sz="1600" b="0" i="0">
                <a:solidFill>
                  <a:schemeClr val="lt1"/>
                </a:solidFill>
                <a:latin typeface="IBM Plex Sans"/>
                <a:ea typeface="IBM Plex Sans"/>
                <a:cs typeface="IBM Plex Sans"/>
                <a:sym typeface="IBM Plex Sans"/>
              </a:defRPr>
            </a:lvl2pPr>
            <a:lvl3pPr marL="1371600" lvl="2" indent="-330200" algn="l">
              <a:lnSpc>
                <a:spcPct val="120000"/>
              </a:lnSpc>
              <a:spcBef>
                <a:spcPts val="0"/>
              </a:spcBef>
              <a:spcAft>
                <a:spcPts val="0"/>
              </a:spcAft>
              <a:buSzPts val="1600"/>
              <a:buChar char="•"/>
              <a:defRPr sz="1600" b="0" i="0">
                <a:solidFill>
                  <a:schemeClr val="lt1"/>
                </a:solidFill>
                <a:latin typeface="IBM Plex Sans"/>
                <a:ea typeface="IBM Plex Sans"/>
                <a:cs typeface="IBM Plex Sans"/>
                <a:sym typeface="IBM Plex Sans"/>
              </a:defRPr>
            </a:lvl3pPr>
            <a:lvl4pPr marL="1828800" lvl="3" indent="-330200" algn="l">
              <a:lnSpc>
                <a:spcPct val="120000"/>
              </a:lnSpc>
              <a:spcBef>
                <a:spcPts val="0"/>
              </a:spcBef>
              <a:spcAft>
                <a:spcPts val="0"/>
              </a:spcAft>
              <a:buSzPts val="1600"/>
              <a:buChar char="•"/>
              <a:defRPr sz="1600" b="0" i="0">
                <a:solidFill>
                  <a:schemeClr val="lt1"/>
                </a:solidFill>
                <a:latin typeface="IBM Plex Sans"/>
                <a:ea typeface="IBM Plex Sans"/>
                <a:cs typeface="IBM Plex Sans"/>
                <a:sym typeface="IBM Plex Sans"/>
              </a:defRPr>
            </a:lvl4pPr>
            <a:lvl5pPr marL="2286000" lvl="4" indent="-228600" algn="l">
              <a:lnSpc>
                <a:spcPct val="120000"/>
              </a:lnSpc>
              <a:spcBef>
                <a:spcPts val="0"/>
              </a:spcBef>
              <a:spcAft>
                <a:spcPts val="0"/>
              </a:spcAft>
              <a:buClr>
                <a:schemeClr val="lt1"/>
              </a:buClr>
              <a:buSzPts val="1600"/>
              <a:buNone/>
              <a:defRPr sz="1600" b="0" i="0">
                <a:solidFill>
                  <a:schemeClr val="lt1"/>
                </a:solidFill>
                <a:latin typeface="IBM Plex Sans"/>
                <a:ea typeface="IBM Plex Sans"/>
                <a:cs typeface="IBM Plex Sans"/>
                <a:sym typeface="IBM Plex Sans"/>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413" name="Google Shape;413;p74"/>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4"/>
        <p:cNvGrpSpPr/>
        <p:nvPr/>
      </p:nvGrpSpPr>
      <p:grpSpPr>
        <a:xfrm>
          <a:off x="0" y="0"/>
          <a:ext cx="0" cy="0"/>
          <a:chOff x="0" y="0"/>
          <a:chExt cx="0" cy="0"/>
        </a:xfrm>
      </p:grpSpPr>
      <p:pic>
        <p:nvPicPr>
          <p:cNvPr id="415" name="Google Shape;415;p75"/>
          <p:cNvPicPr preferRelativeResize="0"/>
          <p:nvPr/>
        </p:nvPicPr>
        <p:blipFill rotWithShape="1">
          <a:blip r:embed="rId2">
            <a:alphaModFix/>
          </a:blip>
          <a:srcRect/>
          <a:stretch/>
        </p:blipFill>
        <p:spPr>
          <a:xfrm>
            <a:off x="10465371" y="6168460"/>
            <a:ext cx="3456432" cy="1379081"/>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_Title and horizontal text">
  <p:cSld name="1_Title and horizontal text">
    <p:spTree>
      <p:nvGrpSpPr>
        <p:cNvPr id="1" name="Shape 416"/>
        <p:cNvGrpSpPr/>
        <p:nvPr/>
      </p:nvGrpSpPr>
      <p:grpSpPr>
        <a:xfrm>
          <a:off x="0" y="0"/>
          <a:ext cx="0" cy="0"/>
          <a:chOff x="0" y="0"/>
          <a:chExt cx="0" cy="0"/>
        </a:xfrm>
      </p:grpSpPr>
      <p:sp>
        <p:nvSpPr>
          <p:cNvPr id="417" name="Google Shape;417;p76"/>
          <p:cNvSpPr txBox="1">
            <a:spLocks noGrp="1"/>
          </p:cNvSpPr>
          <p:nvPr>
            <p:ph type="title"/>
          </p:nvPr>
        </p:nvSpPr>
        <p:spPr>
          <a:xfrm>
            <a:off x="642460" y="584202"/>
            <a:ext cx="23167816" cy="105328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262626"/>
              </a:buClr>
              <a:buSzPts val="6400"/>
              <a:buFont typeface="IBM Plex Sans Light"/>
              <a:buNone/>
              <a:defRPr sz="6400" b="0" i="0">
                <a:solidFill>
                  <a:srgbClr val="262626"/>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4 columns, short dividers">
  <p:cSld name="Text, 4 columns, short dividers">
    <p:spTree>
      <p:nvGrpSpPr>
        <p:cNvPr id="1" name="Shape 37"/>
        <p:cNvGrpSpPr/>
        <p:nvPr/>
      </p:nvGrpSpPr>
      <p:grpSpPr>
        <a:xfrm>
          <a:off x="0" y="0"/>
          <a:ext cx="0" cy="0"/>
          <a:chOff x="0" y="0"/>
          <a:chExt cx="0" cy="0"/>
        </a:xfrm>
      </p:grpSpPr>
      <p:sp>
        <p:nvSpPr>
          <p:cNvPr id="38" name="Google Shape;38;p27"/>
          <p:cNvSpPr txBox="1">
            <a:spLocks noGrp="1"/>
          </p:cNvSpPr>
          <p:nvPr>
            <p:ph type="title"/>
          </p:nvPr>
        </p:nvSpPr>
        <p:spPr>
          <a:xfrm>
            <a:off x="576072" y="385200"/>
            <a:ext cx="4949825" cy="152558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6400"/>
              <a:buFont typeface="IBM Plex Sans Light"/>
              <a:buNone/>
              <a:defRPr sz="6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39" name="Google Shape;39;p27"/>
          <p:cNvSpPr txBox="1">
            <a:spLocks noGrp="1"/>
          </p:cNvSpPr>
          <p:nvPr>
            <p:ph type="body" idx="1"/>
          </p:nvPr>
        </p:nvSpPr>
        <p:spPr>
          <a:xfrm>
            <a:off x="6667500" y="385200"/>
            <a:ext cx="4956175" cy="15255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000"/>
              <a:buNone/>
              <a:defRPr sz="2000" b="0" i="0">
                <a:solidFill>
                  <a:schemeClr val="lt1"/>
                </a:solidFill>
                <a:latin typeface="IBM Plex Sans Light"/>
                <a:ea typeface="IBM Plex Sans Light"/>
                <a:cs typeface="IBM Plex Sans Light"/>
                <a:sym typeface="IBM Plex Sans Light"/>
              </a:defRPr>
            </a:lvl1pPr>
            <a:lvl2pPr marL="914400" lvl="1" indent="-355600" algn="l">
              <a:lnSpc>
                <a:spcPct val="100000"/>
              </a:lnSpc>
              <a:spcBef>
                <a:spcPts val="0"/>
              </a:spcBef>
              <a:spcAft>
                <a:spcPts val="0"/>
              </a:spcAft>
              <a:buSzPts val="2000"/>
              <a:buChar char="•"/>
              <a:defRPr sz="2000" b="0" i="0">
                <a:solidFill>
                  <a:schemeClr val="lt1"/>
                </a:solidFill>
                <a:latin typeface="IBM Plex Sans Light"/>
                <a:ea typeface="IBM Plex Sans Light"/>
                <a:cs typeface="IBM Plex Sans Light"/>
                <a:sym typeface="IBM Plex Sans Light"/>
              </a:defRPr>
            </a:lvl2pPr>
            <a:lvl3pPr marL="1371600" lvl="2" indent="-355600" algn="l">
              <a:lnSpc>
                <a:spcPct val="100000"/>
              </a:lnSpc>
              <a:spcBef>
                <a:spcPts val="0"/>
              </a:spcBef>
              <a:spcAft>
                <a:spcPts val="0"/>
              </a:spcAft>
              <a:buSzPts val="2000"/>
              <a:buChar char="•"/>
              <a:defRPr sz="2000" b="0" i="0">
                <a:solidFill>
                  <a:schemeClr val="lt1"/>
                </a:solidFill>
                <a:latin typeface="IBM Plex Sans Light"/>
                <a:ea typeface="IBM Plex Sans Light"/>
                <a:cs typeface="IBM Plex Sans Light"/>
                <a:sym typeface="IBM Plex Sans Light"/>
              </a:defRPr>
            </a:lvl3pPr>
            <a:lvl4pPr marL="1828800" lvl="3" indent="-355600" algn="l">
              <a:lnSpc>
                <a:spcPct val="100000"/>
              </a:lnSpc>
              <a:spcBef>
                <a:spcPts val="0"/>
              </a:spcBef>
              <a:spcAft>
                <a:spcPts val="0"/>
              </a:spcAft>
              <a:buSzPts val="2000"/>
              <a:buChar char="•"/>
              <a:defRPr sz="20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2000"/>
              <a:buNone/>
              <a:defRPr sz="2000" b="0" i="0">
                <a:solidFill>
                  <a:schemeClr val="lt1"/>
                </a:solidFill>
                <a:latin typeface="IBM Plex Sans"/>
                <a:ea typeface="IBM Plex Sans"/>
                <a:cs typeface="IBM Plex Sans"/>
                <a:sym typeface="IBM Plex Sans"/>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cxnSp>
        <p:nvCxnSpPr>
          <p:cNvPr id="40" name="Google Shape;40;p27"/>
          <p:cNvCxnSpPr/>
          <p:nvPr/>
        </p:nvCxnSpPr>
        <p:spPr>
          <a:xfrm>
            <a:off x="6096000" y="3429000"/>
            <a:ext cx="0" cy="8572500"/>
          </a:xfrm>
          <a:prstGeom prst="straightConnector1">
            <a:avLst/>
          </a:prstGeom>
          <a:noFill/>
          <a:ln w="12700" cap="flat" cmpd="sng">
            <a:solidFill>
              <a:schemeClr val="lt1"/>
            </a:solidFill>
            <a:prstDash val="solid"/>
            <a:round/>
            <a:headEnd type="none" w="sm" len="sm"/>
            <a:tailEnd type="none" w="sm" len="sm"/>
          </a:ln>
        </p:spPr>
      </p:cxnSp>
      <p:cxnSp>
        <p:nvCxnSpPr>
          <p:cNvPr id="41" name="Google Shape;41;p27"/>
          <p:cNvCxnSpPr/>
          <p:nvPr/>
        </p:nvCxnSpPr>
        <p:spPr>
          <a:xfrm>
            <a:off x="12188952" y="3429000"/>
            <a:ext cx="0" cy="8577072"/>
          </a:xfrm>
          <a:prstGeom prst="straightConnector1">
            <a:avLst/>
          </a:prstGeom>
          <a:noFill/>
          <a:ln w="12700" cap="flat" cmpd="sng">
            <a:solidFill>
              <a:schemeClr val="lt1"/>
            </a:solidFill>
            <a:prstDash val="solid"/>
            <a:round/>
            <a:headEnd type="none" w="sm" len="sm"/>
            <a:tailEnd type="none" w="sm" len="sm"/>
          </a:ln>
        </p:spPr>
      </p:cxnSp>
      <p:cxnSp>
        <p:nvCxnSpPr>
          <p:cNvPr id="42" name="Google Shape;42;p27"/>
          <p:cNvCxnSpPr/>
          <p:nvPr/>
        </p:nvCxnSpPr>
        <p:spPr>
          <a:xfrm>
            <a:off x="18288000" y="3429000"/>
            <a:ext cx="0" cy="8577072"/>
          </a:xfrm>
          <a:prstGeom prst="straightConnector1">
            <a:avLst/>
          </a:prstGeom>
          <a:noFill/>
          <a:ln w="12700" cap="flat" cmpd="sng">
            <a:solidFill>
              <a:schemeClr val="lt1"/>
            </a:solidFill>
            <a:prstDash val="solid"/>
            <a:round/>
            <a:headEnd type="none" w="sm" len="sm"/>
            <a:tailEnd type="none" w="sm" len="sm"/>
          </a:ln>
        </p:spPr>
      </p:cxnSp>
      <p:sp>
        <p:nvSpPr>
          <p:cNvPr id="43" name="Google Shape;43;p27"/>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27"/>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7"/>
          <p:cNvSpPr txBox="1">
            <a:spLocks noGrp="1"/>
          </p:cNvSpPr>
          <p:nvPr>
            <p:ph type="body" idx="2"/>
          </p:nvPr>
        </p:nvSpPr>
        <p:spPr>
          <a:xfrm>
            <a:off x="6667500" y="3429000"/>
            <a:ext cx="4963923"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46" name="Google Shape;46;p27"/>
          <p:cNvSpPr txBox="1">
            <a:spLocks noGrp="1"/>
          </p:cNvSpPr>
          <p:nvPr>
            <p:ph type="body" idx="3"/>
          </p:nvPr>
        </p:nvSpPr>
        <p:spPr>
          <a:xfrm>
            <a:off x="720724" y="3429000"/>
            <a:ext cx="4963923"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47" name="Google Shape;47;p27"/>
          <p:cNvSpPr txBox="1">
            <a:spLocks noGrp="1"/>
          </p:cNvSpPr>
          <p:nvPr>
            <p:ph type="body" idx="4"/>
          </p:nvPr>
        </p:nvSpPr>
        <p:spPr>
          <a:xfrm>
            <a:off x="12739220" y="3429001"/>
            <a:ext cx="4963923"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
        <p:nvSpPr>
          <p:cNvPr id="48" name="Google Shape;48;p27"/>
          <p:cNvSpPr txBox="1">
            <a:spLocks noGrp="1"/>
          </p:cNvSpPr>
          <p:nvPr>
            <p:ph type="body" idx="5"/>
          </p:nvPr>
        </p:nvSpPr>
        <p:spPr>
          <a:xfrm>
            <a:off x="18859500" y="3429001"/>
            <a:ext cx="4963923" cy="8572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600"/>
              <a:buNone/>
              <a:defRPr sz="3600" b="0" i="0">
                <a:solidFill>
                  <a:schemeClr val="lt1"/>
                </a:solidFill>
                <a:latin typeface="IBM Plex Sans Light"/>
                <a:ea typeface="IBM Plex Sans Light"/>
                <a:cs typeface="IBM Plex Sans Light"/>
                <a:sym typeface="IBM Plex Sans Light"/>
              </a:defRPr>
            </a:lvl1pPr>
            <a:lvl2pPr marL="914400" lvl="1"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2pPr>
            <a:lvl3pPr marL="1371600" lvl="2"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3pPr>
            <a:lvl4pPr marL="1828800" lvl="3" indent="-457200" algn="l">
              <a:lnSpc>
                <a:spcPct val="100000"/>
              </a:lnSpc>
              <a:spcBef>
                <a:spcPts val="0"/>
              </a:spcBef>
              <a:spcAft>
                <a:spcPts val="0"/>
              </a:spcAft>
              <a:buSzPts val="3600"/>
              <a:buChar char="•"/>
              <a:defRPr sz="36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8"/>
          <p:cNvSpPr txBox="1">
            <a:spLocks noGrp="1"/>
          </p:cNvSpPr>
          <p:nvPr>
            <p:ph type="title"/>
          </p:nvPr>
        </p:nvSpPr>
        <p:spPr>
          <a:xfrm>
            <a:off x="1676619" y="730251"/>
            <a:ext cx="21033938"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IBM Plex Sans Light"/>
              <a:buNone/>
              <a:defRPr/>
            </a:lvl1pPr>
            <a:lvl2pPr lvl="1" algn="l">
              <a:lnSpc>
                <a:spcPct val="100000"/>
              </a:lnSpc>
              <a:spcBef>
                <a:spcPts val="0"/>
              </a:spcBef>
              <a:spcAft>
                <a:spcPts val="0"/>
              </a:spcAft>
              <a:buClr>
                <a:srgbClr val="000000"/>
              </a:buClr>
              <a:buSzPts val="1400"/>
              <a:buFont typeface="IBM Plex Sans Light"/>
              <a:buNone/>
              <a:defRPr/>
            </a:lvl2pPr>
            <a:lvl3pPr lvl="2" algn="l">
              <a:lnSpc>
                <a:spcPct val="100000"/>
              </a:lnSpc>
              <a:spcBef>
                <a:spcPts val="0"/>
              </a:spcBef>
              <a:spcAft>
                <a:spcPts val="0"/>
              </a:spcAft>
              <a:buClr>
                <a:srgbClr val="000000"/>
              </a:buClr>
              <a:buSzPts val="1400"/>
              <a:buFont typeface="IBM Plex Sans Light"/>
              <a:buNone/>
              <a:defRPr/>
            </a:lvl3pPr>
            <a:lvl4pPr lvl="3" algn="l">
              <a:lnSpc>
                <a:spcPct val="100000"/>
              </a:lnSpc>
              <a:spcBef>
                <a:spcPts val="0"/>
              </a:spcBef>
              <a:spcAft>
                <a:spcPts val="0"/>
              </a:spcAft>
              <a:buClr>
                <a:srgbClr val="000000"/>
              </a:buClr>
              <a:buSzPts val="1400"/>
              <a:buFont typeface="IBM Plex Sans Light"/>
              <a:buNone/>
              <a:defRPr/>
            </a:lvl4pPr>
            <a:lvl5pPr lvl="4" algn="l">
              <a:lnSpc>
                <a:spcPct val="100000"/>
              </a:lnSpc>
              <a:spcBef>
                <a:spcPts val="0"/>
              </a:spcBef>
              <a:spcAft>
                <a:spcPts val="0"/>
              </a:spcAft>
              <a:buClr>
                <a:srgbClr val="000000"/>
              </a:buClr>
              <a:buSzPts val="1400"/>
              <a:buFont typeface="IBM Plex Sans Light"/>
              <a:buNone/>
              <a:defRPr/>
            </a:lvl5pPr>
            <a:lvl6pPr lvl="5" algn="l">
              <a:lnSpc>
                <a:spcPct val="100000"/>
              </a:lnSpc>
              <a:spcBef>
                <a:spcPts val="0"/>
              </a:spcBef>
              <a:spcAft>
                <a:spcPts val="0"/>
              </a:spcAft>
              <a:buClr>
                <a:srgbClr val="000000"/>
              </a:buClr>
              <a:buSzPts val="1400"/>
              <a:buFont typeface="IBM Plex Sans Light"/>
              <a:buNone/>
              <a:defRPr/>
            </a:lvl6pPr>
            <a:lvl7pPr lvl="6" algn="l">
              <a:lnSpc>
                <a:spcPct val="100000"/>
              </a:lnSpc>
              <a:spcBef>
                <a:spcPts val="0"/>
              </a:spcBef>
              <a:spcAft>
                <a:spcPts val="0"/>
              </a:spcAft>
              <a:buClr>
                <a:srgbClr val="000000"/>
              </a:buClr>
              <a:buSzPts val="1400"/>
              <a:buFont typeface="IBM Plex Sans Light"/>
              <a:buNone/>
              <a:defRPr/>
            </a:lvl7pPr>
            <a:lvl8pPr lvl="7" algn="l">
              <a:lnSpc>
                <a:spcPct val="100000"/>
              </a:lnSpc>
              <a:spcBef>
                <a:spcPts val="0"/>
              </a:spcBef>
              <a:spcAft>
                <a:spcPts val="0"/>
              </a:spcAft>
              <a:buClr>
                <a:srgbClr val="000000"/>
              </a:buClr>
              <a:buSzPts val="1400"/>
              <a:buFont typeface="IBM Plex Sans Light"/>
              <a:buNone/>
              <a:defRPr/>
            </a:lvl8pPr>
            <a:lvl9pPr lvl="8" algn="l">
              <a:lnSpc>
                <a:spcPct val="100000"/>
              </a:lnSpc>
              <a:spcBef>
                <a:spcPts val="0"/>
              </a:spcBef>
              <a:spcAft>
                <a:spcPts val="0"/>
              </a:spcAft>
              <a:buClr>
                <a:srgbClr val="000000"/>
              </a:buClr>
              <a:buSzPts val="1400"/>
              <a:buFont typeface="IBM Plex Sans Light"/>
              <a:buNone/>
              <a:defRPr/>
            </a:lvl9pPr>
          </a:lstStyle>
          <a:p>
            <a:endParaRPr/>
          </a:p>
        </p:txBody>
      </p:sp>
      <p:sp>
        <p:nvSpPr>
          <p:cNvPr id="51" name="Google Shape;51;p28"/>
          <p:cNvSpPr txBox="1">
            <a:spLocks noGrp="1"/>
          </p:cNvSpPr>
          <p:nvPr>
            <p:ph type="dt" idx="10"/>
          </p:nvPr>
        </p:nvSpPr>
        <p:spPr>
          <a:xfrm>
            <a:off x="1676618" y="12712701"/>
            <a:ext cx="5487114" cy="7302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1400"/>
              <a:buFont typeface="IBM Plex Sans Light"/>
              <a:buNone/>
              <a:defRPr sz="3600">
                <a:solidFill>
                  <a:schemeClr val="lt1"/>
                </a:solidFill>
                <a:latin typeface="IBM Plex Sans Light"/>
                <a:ea typeface="IBM Plex Sans Light"/>
                <a:cs typeface="IBM Plex Sans Light"/>
                <a:sym typeface="IBM Plex Sans Light"/>
              </a:defRPr>
            </a:lvl1pPr>
            <a:lvl2pPr marR="0" lvl="1"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2pPr>
            <a:lvl3pPr marR="0" lvl="2"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3pPr>
            <a:lvl4pPr marR="0" lvl="3"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4pPr>
            <a:lvl5pPr marR="0" lvl="4"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5pPr>
            <a:lvl6pPr marR="0" lvl="5"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6pPr>
            <a:lvl7pPr marR="0" lvl="6"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7pPr>
            <a:lvl8pPr marR="0" lvl="7"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8pPr>
            <a:lvl9pPr marR="0" lvl="8"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9pPr>
          </a:lstStyle>
          <a:p>
            <a:endParaRPr/>
          </a:p>
        </p:txBody>
      </p:sp>
      <p:sp>
        <p:nvSpPr>
          <p:cNvPr id="52" name="Google Shape;52;p28"/>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lt1"/>
              </a:buClr>
              <a:buSzPts val="1400"/>
              <a:buFont typeface="IBM Plex Sans Light"/>
              <a:buNone/>
              <a:defRPr/>
            </a:lvl1pPr>
            <a:lvl2pPr lvl="1" algn="l">
              <a:lnSpc>
                <a:spcPct val="100000"/>
              </a:lnSpc>
              <a:spcBef>
                <a:spcPts val="0"/>
              </a:spcBef>
              <a:spcAft>
                <a:spcPts val="0"/>
              </a:spcAft>
              <a:buClr>
                <a:schemeClr val="lt1"/>
              </a:buClr>
              <a:buSzPts val="1400"/>
              <a:buFont typeface="IBM Plex Sans Light"/>
              <a:buNone/>
              <a:defRPr/>
            </a:lvl2pPr>
            <a:lvl3pPr lvl="2" algn="l">
              <a:lnSpc>
                <a:spcPct val="100000"/>
              </a:lnSpc>
              <a:spcBef>
                <a:spcPts val="0"/>
              </a:spcBef>
              <a:spcAft>
                <a:spcPts val="0"/>
              </a:spcAft>
              <a:buClr>
                <a:schemeClr val="lt1"/>
              </a:buClr>
              <a:buSzPts val="1400"/>
              <a:buFont typeface="IBM Plex Sans Light"/>
              <a:buNone/>
              <a:defRPr/>
            </a:lvl3pPr>
            <a:lvl4pPr lvl="3" algn="l">
              <a:lnSpc>
                <a:spcPct val="100000"/>
              </a:lnSpc>
              <a:spcBef>
                <a:spcPts val="0"/>
              </a:spcBef>
              <a:spcAft>
                <a:spcPts val="0"/>
              </a:spcAft>
              <a:buClr>
                <a:schemeClr val="lt1"/>
              </a:buClr>
              <a:buSzPts val="1400"/>
              <a:buFont typeface="IBM Plex Sans Light"/>
              <a:buNone/>
              <a:defRPr/>
            </a:lvl4pPr>
            <a:lvl5pPr lvl="4" algn="l">
              <a:lnSpc>
                <a:spcPct val="100000"/>
              </a:lnSpc>
              <a:spcBef>
                <a:spcPts val="0"/>
              </a:spcBef>
              <a:spcAft>
                <a:spcPts val="0"/>
              </a:spcAft>
              <a:buClr>
                <a:schemeClr val="lt1"/>
              </a:buClr>
              <a:buSzPts val="1400"/>
              <a:buFont typeface="IBM Plex Sans Light"/>
              <a:buNone/>
              <a:defRPr/>
            </a:lvl5pPr>
            <a:lvl6pPr lvl="5" algn="l">
              <a:lnSpc>
                <a:spcPct val="100000"/>
              </a:lnSpc>
              <a:spcBef>
                <a:spcPts val="0"/>
              </a:spcBef>
              <a:spcAft>
                <a:spcPts val="0"/>
              </a:spcAft>
              <a:buClr>
                <a:schemeClr val="lt1"/>
              </a:buClr>
              <a:buSzPts val="1400"/>
              <a:buFont typeface="IBM Plex Sans Light"/>
              <a:buNone/>
              <a:defRPr/>
            </a:lvl6pPr>
            <a:lvl7pPr lvl="6" algn="l">
              <a:lnSpc>
                <a:spcPct val="100000"/>
              </a:lnSpc>
              <a:spcBef>
                <a:spcPts val="0"/>
              </a:spcBef>
              <a:spcAft>
                <a:spcPts val="0"/>
              </a:spcAft>
              <a:buClr>
                <a:schemeClr val="lt1"/>
              </a:buClr>
              <a:buSzPts val="1400"/>
              <a:buFont typeface="IBM Plex Sans Light"/>
              <a:buNone/>
              <a:defRPr/>
            </a:lvl7pPr>
            <a:lvl8pPr lvl="7" algn="l">
              <a:lnSpc>
                <a:spcPct val="100000"/>
              </a:lnSpc>
              <a:spcBef>
                <a:spcPts val="0"/>
              </a:spcBef>
              <a:spcAft>
                <a:spcPts val="0"/>
              </a:spcAft>
              <a:buClr>
                <a:schemeClr val="lt1"/>
              </a:buClr>
              <a:buSzPts val="1400"/>
              <a:buFont typeface="IBM Plex Sans Light"/>
              <a:buNone/>
              <a:defRPr/>
            </a:lvl8pPr>
            <a:lvl9pPr lvl="8" algn="l">
              <a:lnSpc>
                <a:spcPct val="100000"/>
              </a:lnSpc>
              <a:spcBef>
                <a:spcPts val="0"/>
              </a:spcBef>
              <a:spcAft>
                <a:spcPts val="0"/>
              </a:spcAft>
              <a:buClr>
                <a:schemeClr val="lt1"/>
              </a:buClr>
              <a:buSzPts val="1400"/>
              <a:buFont typeface="IBM Plex Sans Light"/>
              <a:buNone/>
              <a:defRPr/>
            </a:lvl9pPr>
          </a:lstStyle>
          <a:p>
            <a:endParaRPr/>
          </a:p>
        </p:txBody>
      </p:sp>
      <p:sp>
        <p:nvSpPr>
          <p:cNvPr id="53" name="Google Shape;53;p28"/>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4"/>
        <p:cNvGrpSpPr/>
        <p:nvPr/>
      </p:nvGrpSpPr>
      <p:grpSpPr>
        <a:xfrm>
          <a:off x="0" y="0"/>
          <a:ext cx="0" cy="0"/>
          <a:chOff x="0" y="0"/>
          <a:chExt cx="0" cy="0"/>
        </a:xfrm>
      </p:grpSpPr>
      <p:sp>
        <p:nvSpPr>
          <p:cNvPr id="55" name="Google Shape;55;p29"/>
          <p:cNvSpPr txBox="1">
            <a:spLocks noGrp="1"/>
          </p:cNvSpPr>
          <p:nvPr>
            <p:ph type="title"/>
          </p:nvPr>
        </p:nvSpPr>
        <p:spPr>
          <a:xfrm>
            <a:off x="1663917" y="3419477"/>
            <a:ext cx="21033938" cy="570547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12000"/>
            </a:lvl1pPr>
            <a:lvl2pPr lvl="1" algn="l">
              <a:lnSpc>
                <a:spcPct val="100000"/>
              </a:lnSpc>
              <a:spcBef>
                <a:spcPts val="0"/>
              </a:spcBef>
              <a:spcAft>
                <a:spcPts val="0"/>
              </a:spcAft>
              <a:buClr>
                <a:srgbClr val="000000"/>
              </a:buClr>
              <a:buSzPts val="1400"/>
              <a:buFont typeface="IBM Plex Sans Light"/>
              <a:buNone/>
              <a:defRPr/>
            </a:lvl2pPr>
            <a:lvl3pPr lvl="2" algn="l">
              <a:lnSpc>
                <a:spcPct val="100000"/>
              </a:lnSpc>
              <a:spcBef>
                <a:spcPts val="0"/>
              </a:spcBef>
              <a:spcAft>
                <a:spcPts val="0"/>
              </a:spcAft>
              <a:buClr>
                <a:srgbClr val="000000"/>
              </a:buClr>
              <a:buSzPts val="1400"/>
              <a:buFont typeface="IBM Plex Sans Light"/>
              <a:buNone/>
              <a:defRPr/>
            </a:lvl3pPr>
            <a:lvl4pPr lvl="3" algn="l">
              <a:lnSpc>
                <a:spcPct val="100000"/>
              </a:lnSpc>
              <a:spcBef>
                <a:spcPts val="0"/>
              </a:spcBef>
              <a:spcAft>
                <a:spcPts val="0"/>
              </a:spcAft>
              <a:buClr>
                <a:srgbClr val="000000"/>
              </a:buClr>
              <a:buSzPts val="1400"/>
              <a:buFont typeface="IBM Plex Sans Light"/>
              <a:buNone/>
              <a:defRPr/>
            </a:lvl4pPr>
            <a:lvl5pPr lvl="4" algn="l">
              <a:lnSpc>
                <a:spcPct val="100000"/>
              </a:lnSpc>
              <a:spcBef>
                <a:spcPts val="0"/>
              </a:spcBef>
              <a:spcAft>
                <a:spcPts val="0"/>
              </a:spcAft>
              <a:buClr>
                <a:srgbClr val="000000"/>
              </a:buClr>
              <a:buSzPts val="1400"/>
              <a:buFont typeface="IBM Plex Sans Light"/>
              <a:buNone/>
              <a:defRPr/>
            </a:lvl5pPr>
            <a:lvl6pPr lvl="5" algn="l">
              <a:lnSpc>
                <a:spcPct val="100000"/>
              </a:lnSpc>
              <a:spcBef>
                <a:spcPts val="0"/>
              </a:spcBef>
              <a:spcAft>
                <a:spcPts val="0"/>
              </a:spcAft>
              <a:buClr>
                <a:srgbClr val="000000"/>
              </a:buClr>
              <a:buSzPts val="1400"/>
              <a:buFont typeface="IBM Plex Sans Light"/>
              <a:buNone/>
              <a:defRPr/>
            </a:lvl6pPr>
            <a:lvl7pPr lvl="6" algn="l">
              <a:lnSpc>
                <a:spcPct val="100000"/>
              </a:lnSpc>
              <a:spcBef>
                <a:spcPts val="0"/>
              </a:spcBef>
              <a:spcAft>
                <a:spcPts val="0"/>
              </a:spcAft>
              <a:buClr>
                <a:srgbClr val="000000"/>
              </a:buClr>
              <a:buSzPts val="1400"/>
              <a:buFont typeface="IBM Plex Sans Light"/>
              <a:buNone/>
              <a:defRPr/>
            </a:lvl7pPr>
            <a:lvl8pPr lvl="7" algn="l">
              <a:lnSpc>
                <a:spcPct val="100000"/>
              </a:lnSpc>
              <a:spcBef>
                <a:spcPts val="0"/>
              </a:spcBef>
              <a:spcAft>
                <a:spcPts val="0"/>
              </a:spcAft>
              <a:buClr>
                <a:srgbClr val="000000"/>
              </a:buClr>
              <a:buSzPts val="1400"/>
              <a:buFont typeface="IBM Plex Sans Light"/>
              <a:buNone/>
              <a:defRPr/>
            </a:lvl8pPr>
            <a:lvl9pPr lvl="8" algn="l">
              <a:lnSpc>
                <a:spcPct val="100000"/>
              </a:lnSpc>
              <a:spcBef>
                <a:spcPts val="0"/>
              </a:spcBef>
              <a:spcAft>
                <a:spcPts val="0"/>
              </a:spcAft>
              <a:buClr>
                <a:srgbClr val="000000"/>
              </a:buClr>
              <a:buSzPts val="1400"/>
              <a:buFont typeface="IBM Plex Sans Light"/>
              <a:buNone/>
              <a:defRPr/>
            </a:lvl9pPr>
          </a:lstStyle>
          <a:p>
            <a:endParaRPr/>
          </a:p>
        </p:txBody>
      </p:sp>
      <p:sp>
        <p:nvSpPr>
          <p:cNvPr id="56" name="Google Shape;56;p29"/>
          <p:cNvSpPr txBox="1">
            <a:spLocks noGrp="1"/>
          </p:cNvSpPr>
          <p:nvPr>
            <p:ph type="body" idx="1"/>
          </p:nvPr>
        </p:nvSpPr>
        <p:spPr>
          <a:xfrm>
            <a:off x="1663917" y="9178927"/>
            <a:ext cx="21033938" cy="30003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rgbClr val="888888"/>
              </a:buClr>
              <a:buSzPts val="2400"/>
              <a:buNone/>
              <a:defRPr sz="4800">
                <a:solidFill>
                  <a:srgbClr val="888888"/>
                </a:solidFill>
              </a:defRPr>
            </a:lvl1pPr>
            <a:lvl2pPr marL="914400" lvl="1" indent="-228600" algn="l">
              <a:lnSpc>
                <a:spcPct val="90000"/>
              </a:lnSpc>
              <a:spcBef>
                <a:spcPts val="1000"/>
              </a:spcBef>
              <a:spcAft>
                <a:spcPts val="0"/>
              </a:spcAft>
              <a:buClr>
                <a:srgbClr val="888888"/>
              </a:buClr>
              <a:buSzPts val="2000"/>
              <a:buNone/>
              <a:defRPr sz="4000">
                <a:solidFill>
                  <a:srgbClr val="888888"/>
                </a:solidFill>
              </a:defRPr>
            </a:lvl2pPr>
            <a:lvl3pPr marL="1371600" lvl="2" indent="-228600" algn="l">
              <a:lnSpc>
                <a:spcPct val="90000"/>
              </a:lnSpc>
              <a:spcBef>
                <a:spcPts val="1000"/>
              </a:spcBef>
              <a:spcAft>
                <a:spcPts val="0"/>
              </a:spcAft>
              <a:buClr>
                <a:srgbClr val="888888"/>
              </a:buClr>
              <a:buSzPts val="1800"/>
              <a:buNone/>
              <a:defRPr sz="3600">
                <a:solidFill>
                  <a:srgbClr val="888888"/>
                </a:solidFill>
              </a:defRPr>
            </a:lvl3pPr>
            <a:lvl4pPr marL="1828800" lvl="3" indent="-228600" algn="l">
              <a:lnSpc>
                <a:spcPct val="90000"/>
              </a:lnSpc>
              <a:spcBef>
                <a:spcPts val="1000"/>
              </a:spcBef>
              <a:spcAft>
                <a:spcPts val="0"/>
              </a:spcAft>
              <a:buClr>
                <a:srgbClr val="888888"/>
              </a:buClr>
              <a:buSzPts val="1600"/>
              <a:buNone/>
              <a:defRPr sz="3200">
                <a:solidFill>
                  <a:srgbClr val="888888"/>
                </a:solidFill>
              </a:defRPr>
            </a:lvl4pPr>
            <a:lvl5pPr marL="2286000" lvl="4" indent="-228600" algn="l">
              <a:lnSpc>
                <a:spcPct val="90000"/>
              </a:lnSpc>
              <a:spcBef>
                <a:spcPts val="1000"/>
              </a:spcBef>
              <a:spcAft>
                <a:spcPts val="0"/>
              </a:spcAft>
              <a:buClr>
                <a:srgbClr val="888888"/>
              </a:buClr>
              <a:buSzPts val="1600"/>
              <a:buNone/>
              <a:defRPr sz="3200">
                <a:solidFill>
                  <a:srgbClr val="888888"/>
                </a:solidFill>
              </a:defRPr>
            </a:lvl5pPr>
            <a:lvl6pPr marL="2743200" lvl="5" indent="-228600" algn="l">
              <a:lnSpc>
                <a:spcPct val="90000"/>
              </a:lnSpc>
              <a:spcBef>
                <a:spcPts val="1000"/>
              </a:spcBef>
              <a:spcAft>
                <a:spcPts val="0"/>
              </a:spcAft>
              <a:buClr>
                <a:srgbClr val="888888"/>
              </a:buClr>
              <a:buSzPts val="1600"/>
              <a:buFont typeface="IBM Plex Sans Light"/>
              <a:buNone/>
              <a:defRPr sz="3200">
                <a:solidFill>
                  <a:srgbClr val="888888"/>
                </a:solidFill>
              </a:defRPr>
            </a:lvl6pPr>
            <a:lvl7pPr marL="3200400" lvl="6" indent="-228600" algn="l">
              <a:lnSpc>
                <a:spcPct val="90000"/>
              </a:lnSpc>
              <a:spcBef>
                <a:spcPts val="1000"/>
              </a:spcBef>
              <a:spcAft>
                <a:spcPts val="0"/>
              </a:spcAft>
              <a:buClr>
                <a:srgbClr val="888888"/>
              </a:buClr>
              <a:buSzPts val="1600"/>
              <a:buFont typeface="IBM Plex Sans Light"/>
              <a:buNone/>
              <a:defRPr sz="3200">
                <a:solidFill>
                  <a:srgbClr val="888888"/>
                </a:solidFill>
              </a:defRPr>
            </a:lvl7pPr>
            <a:lvl8pPr marL="3657600" lvl="7" indent="-228600" algn="l">
              <a:lnSpc>
                <a:spcPct val="90000"/>
              </a:lnSpc>
              <a:spcBef>
                <a:spcPts val="1000"/>
              </a:spcBef>
              <a:spcAft>
                <a:spcPts val="0"/>
              </a:spcAft>
              <a:buClr>
                <a:srgbClr val="888888"/>
              </a:buClr>
              <a:buSzPts val="1600"/>
              <a:buFont typeface="IBM Plex Sans Light"/>
              <a:buNone/>
              <a:defRPr sz="3200">
                <a:solidFill>
                  <a:srgbClr val="888888"/>
                </a:solidFill>
              </a:defRPr>
            </a:lvl8pPr>
            <a:lvl9pPr marL="4114800" lvl="8" indent="-228600" algn="l">
              <a:lnSpc>
                <a:spcPct val="90000"/>
              </a:lnSpc>
              <a:spcBef>
                <a:spcPts val="1000"/>
              </a:spcBef>
              <a:spcAft>
                <a:spcPts val="0"/>
              </a:spcAft>
              <a:buClr>
                <a:srgbClr val="888888"/>
              </a:buClr>
              <a:buSzPts val="1600"/>
              <a:buFont typeface="IBM Plex Sans Light"/>
              <a:buNone/>
              <a:defRPr sz="3200">
                <a:solidFill>
                  <a:srgbClr val="888888"/>
                </a:solidFill>
              </a:defRPr>
            </a:lvl9pPr>
          </a:lstStyle>
          <a:p>
            <a:endParaRPr/>
          </a:p>
        </p:txBody>
      </p:sp>
      <p:sp>
        <p:nvSpPr>
          <p:cNvPr id="57" name="Google Shape;57;p29"/>
          <p:cNvSpPr txBox="1">
            <a:spLocks noGrp="1"/>
          </p:cNvSpPr>
          <p:nvPr>
            <p:ph type="dt" idx="10"/>
          </p:nvPr>
        </p:nvSpPr>
        <p:spPr>
          <a:xfrm>
            <a:off x="1676618" y="12712701"/>
            <a:ext cx="5487114" cy="7302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1400"/>
              <a:buFont typeface="IBM Plex Sans Light"/>
              <a:buNone/>
              <a:defRPr sz="3600">
                <a:solidFill>
                  <a:schemeClr val="lt1"/>
                </a:solidFill>
                <a:latin typeface="IBM Plex Sans Light"/>
                <a:ea typeface="IBM Plex Sans Light"/>
                <a:cs typeface="IBM Plex Sans Light"/>
                <a:sym typeface="IBM Plex Sans Light"/>
              </a:defRPr>
            </a:lvl1pPr>
            <a:lvl2pPr marR="0" lvl="1"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2pPr>
            <a:lvl3pPr marR="0" lvl="2"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3pPr>
            <a:lvl4pPr marR="0" lvl="3"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4pPr>
            <a:lvl5pPr marR="0" lvl="4"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5pPr>
            <a:lvl6pPr marR="0" lvl="5"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6pPr>
            <a:lvl7pPr marR="0" lvl="6"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7pPr>
            <a:lvl8pPr marR="0" lvl="7"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8pPr>
            <a:lvl9pPr marR="0" lvl="8" algn="l" rtl="0">
              <a:lnSpc>
                <a:spcPct val="100000"/>
              </a:lnSpc>
              <a:spcBef>
                <a:spcPts val="0"/>
              </a:spcBef>
              <a:spcAft>
                <a:spcPts val="0"/>
              </a:spcAft>
              <a:buClr>
                <a:schemeClr val="lt1"/>
              </a:buClr>
              <a:buSzPts val="1400"/>
              <a:buFont typeface="IBM Plex Sans Light"/>
              <a:buNone/>
              <a:defRPr sz="3600" b="0" i="0" u="none" strike="noStrike" cap="none">
                <a:solidFill>
                  <a:schemeClr val="lt1"/>
                </a:solidFill>
                <a:latin typeface="IBM Plex Sans Light"/>
                <a:ea typeface="IBM Plex Sans Light"/>
                <a:cs typeface="IBM Plex Sans Light"/>
                <a:sym typeface="IBM Plex Sans Light"/>
              </a:defRPr>
            </a:lvl9pPr>
          </a:lstStyle>
          <a:p>
            <a:endParaRPr/>
          </a:p>
        </p:txBody>
      </p:sp>
      <p:sp>
        <p:nvSpPr>
          <p:cNvPr id="58" name="Google Shape;58;p29"/>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lt1"/>
              </a:buClr>
              <a:buSzPts val="1400"/>
              <a:buFont typeface="IBM Plex Sans Light"/>
              <a:buNone/>
              <a:defRPr/>
            </a:lvl1pPr>
            <a:lvl2pPr lvl="1" algn="l">
              <a:lnSpc>
                <a:spcPct val="100000"/>
              </a:lnSpc>
              <a:spcBef>
                <a:spcPts val="0"/>
              </a:spcBef>
              <a:spcAft>
                <a:spcPts val="0"/>
              </a:spcAft>
              <a:buClr>
                <a:schemeClr val="lt1"/>
              </a:buClr>
              <a:buSzPts val="1400"/>
              <a:buFont typeface="IBM Plex Sans Light"/>
              <a:buNone/>
              <a:defRPr/>
            </a:lvl2pPr>
            <a:lvl3pPr lvl="2" algn="l">
              <a:lnSpc>
                <a:spcPct val="100000"/>
              </a:lnSpc>
              <a:spcBef>
                <a:spcPts val="0"/>
              </a:spcBef>
              <a:spcAft>
                <a:spcPts val="0"/>
              </a:spcAft>
              <a:buClr>
                <a:schemeClr val="lt1"/>
              </a:buClr>
              <a:buSzPts val="1400"/>
              <a:buFont typeface="IBM Plex Sans Light"/>
              <a:buNone/>
              <a:defRPr/>
            </a:lvl3pPr>
            <a:lvl4pPr lvl="3" algn="l">
              <a:lnSpc>
                <a:spcPct val="100000"/>
              </a:lnSpc>
              <a:spcBef>
                <a:spcPts val="0"/>
              </a:spcBef>
              <a:spcAft>
                <a:spcPts val="0"/>
              </a:spcAft>
              <a:buClr>
                <a:schemeClr val="lt1"/>
              </a:buClr>
              <a:buSzPts val="1400"/>
              <a:buFont typeface="IBM Plex Sans Light"/>
              <a:buNone/>
              <a:defRPr/>
            </a:lvl4pPr>
            <a:lvl5pPr lvl="4" algn="l">
              <a:lnSpc>
                <a:spcPct val="100000"/>
              </a:lnSpc>
              <a:spcBef>
                <a:spcPts val="0"/>
              </a:spcBef>
              <a:spcAft>
                <a:spcPts val="0"/>
              </a:spcAft>
              <a:buClr>
                <a:schemeClr val="lt1"/>
              </a:buClr>
              <a:buSzPts val="1400"/>
              <a:buFont typeface="IBM Plex Sans Light"/>
              <a:buNone/>
              <a:defRPr/>
            </a:lvl5pPr>
            <a:lvl6pPr lvl="5" algn="l">
              <a:lnSpc>
                <a:spcPct val="100000"/>
              </a:lnSpc>
              <a:spcBef>
                <a:spcPts val="0"/>
              </a:spcBef>
              <a:spcAft>
                <a:spcPts val="0"/>
              </a:spcAft>
              <a:buClr>
                <a:schemeClr val="lt1"/>
              </a:buClr>
              <a:buSzPts val="1400"/>
              <a:buFont typeface="IBM Plex Sans Light"/>
              <a:buNone/>
              <a:defRPr/>
            </a:lvl6pPr>
            <a:lvl7pPr lvl="6" algn="l">
              <a:lnSpc>
                <a:spcPct val="100000"/>
              </a:lnSpc>
              <a:spcBef>
                <a:spcPts val="0"/>
              </a:spcBef>
              <a:spcAft>
                <a:spcPts val="0"/>
              </a:spcAft>
              <a:buClr>
                <a:schemeClr val="lt1"/>
              </a:buClr>
              <a:buSzPts val="1400"/>
              <a:buFont typeface="IBM Plex Sans Light"/>
              <a:buNone/>
              <a:defRPr/>
            </a:lvl7pPr>
            <a:lvl8pPr lvl="7" algn="l">
              <a:lnSpc>
                <a:spcPct val="100000"/>
              </a:lnSpc>
              <a:spcBef>
                <a:spcPts val="0"/>
              </a:spcBef>
              <a:spcAft>
                <a:spcPts val="0"/>
              </a:spcAft>
              <a:buClr>
                <a:schemeClr val="lt1"/>
              </a:buClr>
              <a:buSzPts val="1400"/>
              <a:buFont typeface="IBM Plex Sans Light"/>
              <a:buNone/>
              <a:defRPr/>
            </a:lvl8pPr>
            <a:lvl9pPr lvl="8" algn="l">
              <a:lnSpc>
                <a:spcPct val="100000"/>
              </a:lnSpc>
              <a:spcBef>
                <a:spcPts val="0"/>
              </a:spcBef>
              <a:spcAft>
                <a:spcPts val="0"/>
              </a:spcAft>
              <a:buClr>
                <a:schemeClr val="lt1"/>
              </a:buClr>
              <a:buSzPts val="1400"/>
              <a:buFont typeface="IBM Plex Sans Light"/>
              <a:buNone/>
              <a:defRPr/>
            </a:lvl9pPr>
          </a:lstStyle>
          <a:p>
            <a:endParaRPr/>
          </a:p>
        </p:txBody>
      </p:sp>
      <p:sp>
        <p:nvSpPr>
          <p:cNvPr id="59" name="Google Shape;59;p29"/>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llout, headline">
  <p:cSld name="Callout, headline">
    <p:spTree>
      <p:nvGrpSpPr>
        <p:cNvPr id="1" name="Shape 60"/>
        <p:cNvGrpSpPr/>
        <p:nvPr/>
      </p:nvGrpSpPr>
      <p:grpSpPr>
        <a:xfrm>
          <a:off x="0" y="0"/>
          <a:ext cx="0" cy="0"/>
          <a:chOff x="0" y="0"/>
          <a:chExt cx="0" cy="0"/>
        </a:xfrm>
      </p:grpSpPr>
      <p:sp>
        <p:nvSpPr>
          <p:cNvPr id="61" name="Google Shape;61;p30"/>
          <p:cNvSpPr txBox="1">
            <a:spLocks noGrp="1"/>
          </p:cNvSpPr>
          <p:nvPr>
            <p:ph type="title"/>
          </p:nvPr>
        </p:nvSpPr>
        <p:spPr>
          <a:xfrm>
            <a:off x="576072" y="384048"/>
            <a:ext cx="9909175" cy="285908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6400"/>
              <a:buFont typeface="IBM Plex Sans Light"/>
              <a:buNone/>
              <a:defRPr sz="6400" b="0" i="0">
                <a:solidFill>
                  <a:schemeClr val="lt2"/>
                </a:solidFill>
                <a:latin typeface="IBM Plex Sans Light"/>
                <a:ea typeface="IBM Plex Sans Light"/>
                <a:cs typeface="IBM Plex Sans Light"/>
                <a:sym typeface="IBM Plex Sans Light"/>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62" name="Google Shape;62;p30"/>
          <p:cNvSpPr txBox="1">
            <a:spLocks noGrp="1"/>
          </p:cNvSpPr>
          <p:nvPr>
            <p:ph type="sldNum" idx="12"/>
          </p:nvPr>
        </p:nvSpPr>
        <p:spPr>
          <a:xfrm>
            <a:off x="23541592" y="12938838"/>
            <a:ext cx="270908" cy="246221"/>
          </a:xfrm>
          <a:prstGeom prst="rect">
            <a:avLst/>
          </a:prstGeom>
          <a:noFill/>
          <a:ln>
            <a:noFill/>
          </a:ln>
        </p:spPr>
        <p:txBody>
          <a:bodyPr spcFirstLastPara="1" wrap="square" lIns="0" tIns="0" rIns="0" bIns="0" anchor="ctr" anchorCtr="0">
            <a:spAutoFit/>
          </a:bodyPr>
          <a:lstStyle>
            <a:lvl1pPr marL="0" lvl="0" indent="0" algn="r">
              <a:spcBef>
                <a:spcPts val="0"/>
              </a:spcBef>
              <a:buNone/>
              <a:defRPr sz="1600" b="0" i="0">
                <a:solidFill>
                  <a:schemeClr val="lt1"/>
                </a:solidFill>
                <a:latin typeface="IBM Plex Sans Light"/>
                <a:ea typeface="IBM Plex Sans Light"/>
                <a:cs typeface="IBM Plex Sans Light"/>
                <a:sym typeface="IBM Plex Sans Light"/>
              </a:defRPr>
            </a:lvl1pPr>
            <a:lvl2pPr marL="0" lvl="1" indent="0" algn="r">
              <a:spcBef>
                <a:spcPts val="0"/>
              </a:spcBef>
              <a:buNone/>
              <a:defRPr sz="1600" b="0" i="0">
                <a:solidFill>
                  <a:schemeClr val="lt1"/>
                </a:solidFill>
                <a:latin typeface="IBM Plex Sans Light"/>
                <a:ea typeface="IBM Plex Sans Light"/>
                <a:cs typeface="IBM Plex Sans Light"/>
                <a:sym typeface="IBM Plex Sans Light"/>
              </a:defRPr>
            </a:lvl2pPr>
            <a:lvl3pPr marL="0" lvl="2" indent="0" algn="r">
              <a:spcBef>
                <a:spcPts val="0"/>
              </a:spcBef>
              <a:buNone/>
              <a:defRPr sz="1600" b="0" i="0">
                <a:solidFill>
                  <a:schemeClr val="lt1"/>
                </a:solidFill>
                <a:latin typeface="IBM Plex Sans Light"/>
                <a:ea typeface="IBM Plex Sans Light"/>
                <a:cs typeface="IBM Plex Sans Light"/>
                <a:sym typeface="IBM Plex Sans Light"/>
              </a:defRPr>
            </a:lvl3pPr>
            <a:lvl4pPr marL="0" lvl="3" indent="0" algn="r">
              <a:spcBef>
                <a:spcPts val="0"/>
              </a:spcBef>
              <a:buNone/>
              <a:defRPr sz="1600" b="0" i="0">
                <a:solidFill>
                  <a:schemeClr val="lt1"/>
                </a:solidFill>
                <a:latin typeface="IBM Plex Sans Light"/>
                <a:ea typeface="IBM Plex Sans Light"/>
                <a:cs typeface="IBM Plex Sans Light"/>
                <a:sym typeface="IBM Plex Sans Light"/>
              </a:defRPr>
            </a:lvl4pPr>
            <a:lvl5pPr marL="0" lvl="4" indent="0" algn="r">
              <a:spcBef>
                <a:spcPts val="0"/>
              </a:spcBef>
              <a:buNone/>
              <a:defRPr sz="1600" b="0" i="0">
                <a:solidFill>
                  <a:schemeClr val="lt1"/>
                </a:solidFill>
                <a:latin typeface="IBM Plex Sans Light"/>
                <a:ea typeface="IBM Plex Sans Light"/>
                <a:cs typeface="IBM Plex Sans Light"/>
                <a:sym typeface="IBM Plex Sans Light"/>
              </a:defRPr>
            </a:lvl5pPr>
            <a:lvl6pPr marL="0" lvl="5" indent="0" algn="r">
              <a:spcBef>
                <a:spcPts val="0"/>
              </a:spcBef>
              <a:buNone/>
              <a:defRPr sz="1600" b="0" i="0">
                <a:solidFill>
                  <a:schemeClr val="lt1"/>
                </a:solidFill>
                <a:latin typeface="IBM Plex Sans Light"/>
                <a:ea typeface="IBM Plex Sans Light"/>
                <a:cs typeface="IBM Plex Sans Light"/>
                <a:sym typeface="IBM Plex Sans Light"/>
              </a:defRPr>
            </a:lvl6pPr>
            <a:lvl7pPr marL="0" lvl="6" indent="0" algn="r">
              <a:spcBef>
                <a:spcPts val="0"/>
              </a:spcBef>
              <a:buNone/>
              <a:defRPr sz="1600" b="0" i="0">
                <a:solidFill>
                  <a:schemeClr val="lt1"/>
                </a:solidFill>
                <a:latin typeface="IBM Plex Sans Light"/>
                <a:ea typeface="IBM Plex Sans Light"/>
                <a:cs typeface="IBM Plex Sans Light"/>
                <a:sym typeface="IBM Plex Sans Light"/>
              </a:defRPr>
            </a:lvl7pPr>
            <a:lvl8pPr marL="0" lvl="7" indent="0" algn="r">
              <a:spcBef>
                <a:spcPts val="0"/>
              </a:spcBef>
              <a:buNone/>
              <a:defRPr sz="1600" b="0" i="0">
                <a:solidFill>
                  <a:schemeClr val="lt1"/>
                </a:solidFill>
                <a:latin typeface="IBM Plex Sans Light"/>
                <a:ea typeface="IBM Plex Sans Light"/>
                <a:cs typeface="IBM Plex Sans Light"/>
                <a:sym typeface="IBM Plex Sans Light"/>
              </a:defRPr>
            </a:lvl8pPr>
            <a:lvl9pPr marL="0" lvl="8" indent="0" algn="r">
              <a:spcBef>
                <a:spcPts val="0"/>
              </a:spcBef>
              <a:buNone/>
              <a:defRPr sz="1600" b="0" i="0">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63" name="Google Shape;63;p30"/>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b="0" i="0">
                <a:latin typeface="IBM Plex Sans Light"/>
                <a:ea typeface="IBM Plex Sans Light"/>
                <a:cs typeface="IBM Plex Sans Light"/>
                <a:sym typeface="IBM Plex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0"/>
          <p:cNvSpPr txBox="1">
            <a:spLocks noGrp="1"/>
          </p:cNvSpPr>
          <p:nvPr>
            <p:ph type="body" idx="1"/>
          </p:nvPr>
        </p:nvSpPr>
        <p:spPr>
          <a:xfrm>
            <a:off x="12735719" y="384049"/>
            <a:ext cx="11075384" cy="857408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6400"/>
              <a:buNone/>
              <a:defRPr sz="6400" b="0" i="0">
                <a:solidFill>
                  <a:schemeClr val="lt1"/>
                </a:solidFill>
                <a:latin typeface="IBM Plex Sans Light"/>
                <a:ea typeface="IBM Plex Sans Light"/>
                <a:cs typeface="IBM Plex Sans Light"/>
                <a:sym typeface="IBM Plex Sans Light"/>
              </a:defRPr>
            </a:lvl1pPr>
            <a:lvl2pPr marL="914400" lvl="1" indent="-635000" algn="l">
              <a:lnSpc>
                <a:spcPct val="100000"/>
              </a:lnSpc>
              <a:spcBef>
                <a:spcPts val="0"/>
              </a:spcBef>
              <a:spcAft>
                <a:spcPts val="0"/>
              </a:spcAft>
              <a:buSzPts val="6400"/>
              <a:buChar char="•"/>
              <a:defRPr sz="6400" b="0" i="0">
                <a:solidFill>
                  <a:schemeClr val="lt1"/>
                </a:solidFill>
                <a:latin typeface="IBM Plex Sans Light"/>
                <a:ea typeface="IBM Plex Sans Light"/>
                <a:cs typeface="IBM Plex Sans Light"/>
                <a:sym typeface="IBM Plex Sans Light"/>
              </a:defRPr>
            </a:lvl2pPr>
            <a:lvl3pPr marL="1371600" lvl="2" indent="-635000" algn="l">
              <a:lnSpc>
                <a:spcPct val="100000"/>
              </a:lnSpc>
              <a:spcBef>
                <a:spcPts val="0"/>
              </a:spcBef>
              <a:spcAft>
                <a:spcPts val="0"/>
              </a:spcAft>
              <a:buSzPts val="6400"/>
              <a:buChar char="•"/>
              <a:defRPr sz="6400" b="0" i="0">
                <a:solidFill>
                  <a:schemeClr val="lt1"/>
                </a:solidFill>
                <a:latin typeface="IBM Plex Sans Light"/>
                <a:ea typeface="IBM Plex Sans Light"/>
                <a:cs typeface="IBM Plex Sans Light"/>
                <a:sym typeface="IBM Plex Sans Light"/>
              </a:defRPr>
            </a:lvl3pPr>
            <a:lvl4pPr marL="1828800" lvl="3" indent="-635000" algn="l">
              <a:lnSpc>
                <a:spcPct val="100000"/>
              </a:lnSpc>
              <a:spcBef>
                <a:spcPts val="0"/>
              </a:spcBef>
              <a:spcAft>
                <a:spcPts val="0"/>
              </a:spcAft>
              <a:buSzPts val="6400"/>
              <a:buChar char="•"/>
              <a:defRPr sz="6400" b="0" i="0">
                <a:solidFill>
                  <a:schemeClr val="lt1"/>
                </a:solidFill>
                <a:latin typeface="IBM Plex Sans Light"/>
                <a:ea typeface="IBM Plex Sans Light"/>
                <a:cs typeface="IBM Plex Sans Light"/>
                <a:sym typeface="IBM Plex Sans Light"/>
              </a:defRPr>
            </a:lvl4pPr>
            <a:lvl5pPr marL="2286000" lvl="4" indent="-228600" algn="l">
              <a:lnSpc>
                <a:spcPct val="110000"/>
              </a:lnSpc>
              <a:spcBef>
                <a:spcPts val="0"/>
              </a:spcBef>
              <a:spcAft>
                <a:spcPts val="0"/>
              </a:spcAft>
              <a:buClr>
                <a:schemeClr val="lt1"/>
              </a:buClr>
              <a:buSzPts val="3600"/>
              <a:buNone/>
              <a:defRPr>
                <a:solidFill>
                  <a:schemeClr val="lt1"/>
                </a:solidFill>
              </a:defRPr>
            </a:lvl5pPr>
            <a:lvl6pPr marL="2743200" lvl="5" indent="-342900" algn="l">
              <a:lnSpc>
                <a:spcPct val="100000"/>
              </a:lnSpc>
              <a:spcBef>
                <a:spcPts val="2900"/>
              </a:spcBef>
              <a:spcAft>
                <a:spcPts val="0"/>
              </a:spcAft>
              <a:buClr>
                <a:srgbClr val="000000"/>
              </a:buClr>
              <a:buSzPts val="1800"/>
              <a:buChar char="»"/>
              <a:defRPr/>
            </a:lvl6pPr>
            <a:lvl7pPr marL="3200400" lvl="6" indent="-342900" algn="l">
              <a:lnSpc>
                <a:spcPct val="100000"/>
              </a:lnSpc>
              <a:spcBef>
                <a:spcPts val="2900"/>
              </a:spcBef>
              <a:spcAft>
                <a:spcPts val="0"/>
              </a:spcAft>
              <a:buClr>
                <a:srgbClr val="000000"/>
              </a:buClr>
              <a:buSzPts val="1800"/>
              <a:buChar char="»"/>
              <a:defRPr/>
            </a:lvl7pPr>
            <a:lvl8pPr marL="3657600" lvl="7" indent="-342900" algn="l">
              <a:lnSpc>
                <a:spcPct val="100000"/>
              </a:lnSpc>
              <a:spcBef>
                <a:spcPts val="2900"/>
              </a:spcBef>
              <a:spcAft>
                <a:spcPts val="0"/>
              </a:spcAft>
              <a:buClr>
                <a:srgbClr val="000000"/>
              </a:buClr>
              <a:buSzPts val="1800"/>
              <a:buChar char="»"/>
              <a:defRPr/>
            </a:lvl8pPr>
            <a:lvl9pPr marL="4114800" lvl="8" indent="-342900" algn="l">
              <a:lnSpc>
                <a:spcPct val="100000"/>
              </a:lnSpc>
              <a:spcBef>
                <a:spcPts val="2900"/>
              </a:spcBef>
              <a:spcAft>
                <a:spcPts val="0"/>
              </a:spcAft>
              <a:buClr>
                <a:srgbClr val="000000"/>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
        <p:cNvGrpSpPr/>
        <p:nvPr/>
      </p:nvGrpSpPr>
      <p:grpSpPr>
        <a:xfrm>
          <a:off x="0" y="0"/>
          <a:ext cx="0" cy="0"/>
          <a:chOff x="0" y="0"/>
          <a:chExt cx="0" cy="0"/>
        </a:xfrm>
      </p:grpSpPr>
      <p:sp>
        <p:nvSpPr>
          <p:cNvPr id="8" name="Google Shape;8;p21"/>
          <p:cNvSpPr txBox="1">
            <a:spLocks noGrp="1"/>
          </p:cNvSpPr>
          <p:nvPr>
            <p:ph type="sldNum" idx="12"/>
          </p:nvPr>
        </p:nvSpPr>
        <p:spPr>
          <a:xfrm>
            <a:off x="23541592" y="12939014"/>
            <a:ext cx="270908" cy="246221"/>
          </a:xfrm>
          <a:prstGeom prst="rect">
            <a:avLst/>
          </a:prstGeom>
          <a:noFill/>
          <a:ln>
            <a:noFill/>
          </a:ln>
        </p:spPr>
        <p:txBody>
          <a:bodyPr spcFirstLastPara="1" wrap="square" lIns="0" tIns="0" rIns="0" bIns="0" anchor="b" anchorCtr="0">
            <a:spAutoFit/>
          </a:bodyPr>
          <a:lstStyle>
            <a:lvl1pPr marL="0" marR="0" lvl="0" indent="0" algn="r" rtl="0">
              <a:spcBef>
                <a:spcPts val="0"/>
              </a:spcBef>
              <a:buNone/>
              <a:defRPr sz="1600" b="0" i="0" u="none" strike="noStrike" cap="none">
                <a:solidFill>
                  <a:schemeClr val="lt1"/>
                </a:solidFill>
                <a:latin typeface="IBM Plex Sans Light"/>
                <a:ea typeface="IBM Plex Sans Light"/>
                <a:cs typeface="IBM Plex Sans Light"/>
                <a:sym typeface="IBM Plex Sans Light"/>
              </a:defRPr>
            </a:lvl1pPr>
            <a:lvl2pPr marL="0" marR="0" lvl="1" indent="0" algn="r" rtl="0">
              <a:spcBef>
                <a:spcPts val="0"/>
              </a:spcBef>
              <a:buNone/>
              <a:defRPr sz="1600" b="0" i="0" u="none" strike="noStrike" cap="none">
                <a:solidFill>
                  <a:schemeClr val="lt1"/>
                </a:solidFill>
                <a:latin typeface="IBM Plex Sans Light"/>
                <a:ea typeface="IBM Plex Sans Light"/>
                <a:cs typeface="IBM Plex Sans Light"/>
                <a:sym typeface="IBM Plex Sans Light"/>
              </a:defRPr>
            </a:lvl2pPr>
            <a:lvl3pPr marL="0" marR="0" lvl="2" indent="0" algn="r" rtl="0">
              <a:spcBef>
                <a:spcPts val="0"/>
              </a:spcBef>
              <a:buNone/>
              <a:defRPr sz="1600" b="0" i="0" u="none" strike="noStrike" cap="none">
                <a:solidFill>
                  <a:schemeClr val="lt1"/>
                </a:solidFill>
                <a:latin typeface="IBM Plex Sans Light"/>
                <a:ea typeface="IBM Plex Sans Light"/>
                <a:cs typeface="IBM Plex Sans Light"/>
                <a:sym typeface="IBM Plex Sans Light"/>
              </a:defRPr>
            </a:lvl3pPr>
            <a:lvl4pPr marL="0" marR="0" lvl="3" indent="0" algn="r" rtl="0">
              <a:spcBef>
                <a:spcPts val="0"/>
              </a:spcBef>
              <a:buNone/>
              <a:defRPr sz="1600" b="0" i="0" u="none" strike="noStrike" cap="none">
                <a:solidFill>
                  <a:schemeClr val="lt1"/>
                </a:solidFill>
                <a:latin typeface="IBM Plex Sans Light"/>
                <a:ea typeface="IBM Plex Sans Light"/>
                <a:cs typeface="IBM Plex Sans Light"/>
                <a:sym typeface="IBM Plex Sans Light"/>
              </a:defRPr>
            </a:lvl4pPr>
            <a:lvl5pPr marL="0" marR="0" lvl="4" indent="0" algn="r" rtl="0">
              <a:spcBef>
                <a:spcPts val="0"/>
              </a:spcBef>
              <a:buNone/>
              <a:defRPr sz="1600" b="0" i="0" u="none" strike="noStrike" cap="none">
                <a:solidFill>
                  <a:schemeClr val="lt1"/>
                </a:solidFill>
                <a:latin typeface="IBM Plex Sans Light"/>
                <a:ea typeface="IBM Plex Sans Light"/>
                <a:cs typeface="IBM Plex Sans Light"/>
                <a:sym typeface="IBM Plex Sans Light"/>
              </a:defRPr>
            </a:lvl5pPr>
            <a:lvl6pPr marL="0" marR="0" lvl="5" indent="0" algn="r" rtl="0">
              <a:spcBef>
                <a:spcPts val="0"/>
              </a:spcBef>
              <a:buNone/>
              <a:defRPr sz="1600" b="0" i="0" u="none" strike="noStrike" cap="none">
                <a:solidFill>
                  <a:schemeClr val="lt1"/>
                </a:solidFill>
                <a:latin typeface="IBM Plex Sans Light"/>
                <a:ea typeface="IBM Plex Sans Light"/>
                <a:cs typeface="IBM Plex Sans Light"/>
                <a:sym typeface="IBM Plex Sans Light"/>
              </a:defRPr>
            </a:lvl6pPr>
            <a:lvl7pPr marL="0" marR="0" lvl="6" indent="0" algn="r" rtl="0">
              <a:spcBef>
                <a:spcPts val="0"/>
              </a:spcBef>
              <a:buNone/>
              <a:defRPr sz="1600" b="0" i="0" u="none" strike="noStrike" cap="none">
                <a:solidFill>
                  <a:schemeClr val="lt1"/>
                </a:solidFill>
                <a:latin typeface="IBM Plex Sans Light"/>
                <a:ea typeface="IBM Plex Sans Light"/>
                <a:cs typeface="IBM Plex Sans Light"/>
                <a:sym typeface="IBM Plex Sans Light"/>
              </a:defRPr>
            </a:lvl7pPr>
            <a:lvl8pPr marL="0" marR="0" lvl="7" indent="0" algn="r" rtl="0">
              <a:spcBef>
                <a:spcPts val="0"/>
              </a:spcBef>
              <a:buNone/>
              <a:defRPr sz="1600" b="0" i="0" u="none" strike="noStrike" cap="none">
                <a:solidFill>
                  <a:schemeClr val="lt1"/>
                </a:solidFill>
                <a:latin typeface="IBM Plex Sans Light"/>
                <a:ea typeface="IBM Plex Sans Light"/>
                <a:cs typeface="IBM Plex Sans Light"/>
                <a:sym typeface="IBM Plex Sans Light"/>
              </a:defRPr>
            </a:lvl8pPr>
            <a:lvl9pPr marL="0" marR="0" lvl="8" indent="0" algn="r" rtl="0">
              <a:spcBef>
                <a:spcPts val="0"/>
              </a:spcBef>
              <a:buNone/>
              <a:defRPr sz="1600" b="0" i="0" u="none" strike="noStrike" cap="none">
                <a:solidFill>
                  <a:schemeClr val="lt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US"/>
              <a:t>‹#›</a:t>
            </a:fld>
            <a:endParaRPr/>
          </a:p>
        </p:txBody>
      </p:sp>
      <p:sp>
        <p:nvSpPr>
          <p:cNvPr id="9" name="Google Shape;9;p21"/>
          <p:cNvSpPr txBox="1">
            <a:spLocks noGrp="1"/>
          </p:cNvSpPr>
          <p:nvPr>
            <p:ph type="title"/>
          </p:nvPr>
        </p:nvSpPr>
        <p:spPr>
          <a:xfrm>
            <a:off x="576072" y="576072"/>
            <a:ext cx="22590125" cy="265112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2"/>
              </a:buClr>
              <a:buSzPts val="6400"/>
              <a:buFont typeface="IBM Plex Sans Light"/>
              <a:buNone/>
              <a:defRPr sz="6400" b="0" i="0" u="none" strike="noStrike" cap="none">
                <a:solidFill>
                  <a:schemeClr val="lt2"/>
                </a:solidFill>
                <a:latin typeface="IBM Plex Sans Light"/>
                <a:ea typeface="IBM Plex Sans Light"/>
                <a:cs typeface="IBM Plex Sans Light"/>
                <a:sym typeface="IBM Plex Sans Light"/>
              </a:defRPr>
            </a:lvl1pPr>
            <a:lvl2pPr marR="0" lvl="1" algn="l" rtl="0">
              <a:lnSpc>
                <a:spcPct val="90000"/>
              </a:lnSpc>
              <a:spcBef>
                <a:spcPts val="0"/>
              </a:spcBef>
              <a:spcAft>
                <a:spcPts val="0"/>
              </a:spcAft>
              <a:buClr>
                <a:srgbClr val="000000"/>
              </a:buClr>
              <a:buSzPts val="6400"/>
              <a:buFont typeface="IBM Plex Sans Light"/>
              <a:buNone/>
              <a:defRPr sz="6400" b="0" i="0" u="none" strike="noStrike" cap="none">
                <a:solidFill>
                  <a:srgbClr val="000000"/>
                </a:solidFill>
                <a:latin typeface="IBM Plex Sans Light"/>
                <a:ea typeface="IBM Plex Sans Light"/>
                <a:cs typeface="IBM Plex Sans Light"/>
                <a:sym typeface="IBM Plex Sans Light"/>
              </a:defRPr>
            </a:lvl2pPr>
            <a:lvl3pPr marR="0" lvl="2" algn="l" rtl="0">
              <a:lnSpc>
                <a:spcPct val="90000"/>
              </a:lnSpc>
              <a:spcBef>
                <a:spcPts val="0"/>
              </a:spcBef>
              <a:spcAft>
                <a:spcPts val="0"/>
              </a:spcAft>
              <a:buClr>
                <a:srgbClr val="000000"/>
              </a:buClr>
              <a:buSzPts val="6400"/>
              <a:buFont typeface="IBM Plex Sans Light"/>
              <a:buNone/>
              <a:defRPr sz="6400" b="0" i="0" u="none" strike="noStrike" cap="none">
                <a:solidFill>
                  <a:srgbClr val="000000"/>
                </a:solidFill>
                <a:latin typeface="IBM Plex Sans Light"/>
                <a:ea typeface="IBM Plex Sans Light"/>
                <a:cs typeface="IBM Plex Sans Light"/>
                <a:sym typeface="IBM Plex Sans Light"/>
              </a:defRPr>
            </a:lvl3pPr>
            <a:lvl4pPr marR="0" lvl="3" algn="l" rtl="0">
              <a:lnSpc>
                <a:spcPct val="90000"/>
              </a:lnSpc>
              <a:spcBef>
                <a:spcPts val="0"/>
              </a:spcBef>
              <a:spcAft>
                <a:spcPts val="0"/>
              </a:spcAft>
              <a:buClr>
                <a:srgbClr val="000000"/>
              </a:buClr>
              <a:buSzPts val="6400"/>
              <a:buFont typeface="IBM Plex Sans Light"/>
              <a:buNone/>
              <a:defRPr sz="6400" b="0" i="0" u="none" strike="noStrike" cap="none">
                <a:solidFill>
                  <a:srgbClr val="000000"/>
                </a:solidFill>
                <a:latin typeface="IBM Plex Sans Light"/>
                <a:ea typeface="IBM Plex Sans Light"/>
                <a:cs typeface="IBM Plex Sans Light"/>
                <a:sym typeface="IBM Plex Sans Light"/>
              </a:defRPr>
            </a:lvl4pPr>
            <a:lvl5pPr marR="0" lvl="4" algn="l" rtl="0">
              <a:lnSpc>
                <a:spcPct val="90000"/>
              </a:lnSpc>
              <a:spcBef>
                <a:spcPts val="0"/>
              </a:spcBef>
              <a:spcAft>
                <a:spcPts val="0"/>
              </a:spcAft>
              <a:buClr>
                <a:srgbClr val="000000"/>
              </a:buClr>
              <a:buSzPts val="6400"/>
              <a:buFont typeface="IBM Plex Sans Light"/>
              <a:buNone/>
              <a:defRPr sz="6400" b="0" i="0" u="none" strike="noStrike" cap="none">
                <a:solidFill>
                  <a:srgbClr val="000000"/>
                </a:solidFill>
                <a:latin typeface="IBM Plex Sans Light"/>
                <a:ea typeface="IBM Plex Sans Light"/>
                <a:cs typeface="IBM Plex Sans Light"/>
                <a:sym typeface="IBM Plex Sans Light"/>
              </a:defRPr>
            </a:lvl5pPr>
            <a:lvl6pPr marR="0" lvl="5" algn="l" rtl="0">
              <a:lnSpc>
                <a:spcPct val="90000"/>
              </a:lnSpc>
              <a:spcBef>
                <a:spcPts val="0"/>
              </a:spcBef>
              <a:spcAft>
                <a:spcPts val="0"/>
              </a:spcAft>
              <a:buClr>
                <a:srgbClr val="000000"/>
              </a:buClr>
              <a:buSzPts val="6400"/>
              <a:buFont typeface="IBM Plex Sans Light"/>
              <a:buNone/>
              <a:defRPr sz="6400" b="0" i="0" u="none" strike="noStrike" cap="none">
                <a:solidFill>
                  <a:srgbClr val="000000"/>
                </a:solidFill>
                <a:latin typeface="IBM Plex Sans Light"/>
                <a:ea typeface="IBM Plex Sans Light"/>
                <a:cs typeface="IBM Plex Sans Light"/>
                <a:sym typeface="IBM Plex Sans Light"/>
              </a:defRPr>
            </a:lvl6pPr>
            <a:lvl7pPr marR="0" lvl="6" algn="l" rtl="0">
              <a:lnSpc>
                <a:spcPct val="90000"/>
              </a:lnSpc>
              <a:spcBef>
                <a:spcPts val="0"/>
              </a:spcBef>
              <a:spcAft>
                <a:spcPts val="0"/>
              </a:spcAft>
              <a:buClr>
                <a:srgbClr val="000000"/>
              </a:buClr>
              <a:buSzPts val="6400"/>
              <a:buFont typeface="IBM Plex Sans Light"/>
              <a:buNone/>
              <a:defRPr sz="6400" b="0" i="0" u="none" strike="noStrike" cap="none">
                <a:solidFill>
                  <a:srgbClr val="000000"/>
                </a:solidFill>
                <a:latin typeface="IBM Plex Sans Light"/>
                <a:ea typeface="IBM Plex Sans Light"/>
                <a:cs typeface="IBM Plex Sans Light"/>
                <a:sym typeface="IBM Plex Sans Light"/>
              </a:defRPr>
            </a:lvl7pPr>
            <a:lvl8pPr marR="0" lvl="7" algn="l" rtl="0">
              <a:lnSpc>
                <a:spcPct val="90000"/>
              </a:lnSpc>
              <a:spcBef>
                <a:spcPts val="0"/>
              </a:spcBef>
              <a:spcAft>
                <a:spcPts val="0"/>
              </a:spcAft>
              <a:buClr>
                <a:srgbClr val="000000"/>
              </a:buClr>
              <a:buSzPts val="6400"/>
              <a:buFont typeface="IBM Plex Sans Light"/>
              <a:buNone/>
              <a:defRPr sz="6400" b="0" i="0" u="none" strike="noStrike" cap="none">
                <a:solidFill>
                  <a:srgbClr val="000000"/>
                </a:solidFill>
                <a:latin typeface="IBM Plex Sans Light"/>
                <a:ea typeface="IBM Plex Sans Light"/>
                <a:cs typeface="IBM Plex Sans Light"/>
                <a:sym typeface="IBM Plex Sans Light"/>
              </a:defRPr>
            </a:lvl8pPr>
            <a:lvl9pPr marR="0" lvl="8" algn="l" rtl="0">
              <a:lnSpc>
                <a:spcPct val="90000"/>
              </a:lnSpc>
              <a:spcBef>
                <a:spcPts val="0"/>
              </a:spcBef>
              <a:spcAft>
                <a:spcPts val="0"/>
              </a:spcAft>
              <a:buClr>
                <a:srgbClr val="000000"/>
              </a:buClr>
              <a:buSzPts val="6400"/>
              <a:buFont typeface="IBM Plex Sans Light"/>
              <a:buNone/>
              <a:defRPr sz="6400" b="0" i="0" u="none" strike="noStrike" cap="none">
                <a:solidFill>
                  <a:srgbClr val="000000"/>
                </a:solidFill>
                <a:latin typeface="IBM Plex Sans Light"/>
                <a:ea typeface="IBM Plex Sans Light"/>
                <a:cs typeface="IBM Plex Sans Light"/>
                <a:sym typeface="IBM Plex Sans Light"/>
              </a:defRPr>
            </a:lvl9pPr>
          </a:lstStyle>
          <a:p>
            <a:endParaRPr/>
          </a:p>
        </p:txBody>
      </p:sp>
      <p:sp>
        <p:nvSpPr>
          <p:cNvPr id="10" name="Google Shape;10;p21"/>
          <p:cNvSpPr txBox="1">
            <a:spLocks noGrp="1"/>
          </p:cNvSpPr>
          <p:nvPr>
            <p:ph type="body" idx="1"/>
          </p:nvPr>
        </p:nvSpPr>
        <p:spPr>
          <a:xfrm>
            <a:off x="574675" y="3327399"/>
            <a:ext cx="22590125" cy="8669339"/>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IBM Plex Sans Light"/>
                <a:ea typeface="IBM Plex Sans Light"/>
                <a:cs typeface="IBM Plex Sans Light"/>
                <a:sym typeface="IBM Plex Sans Light"/>
              </a:defRPr>
            </a:lvl1pPr>
            <a:lvl2pPr marL="914400" marR="0" lvl="1" indent="-457200" algn="l" rtl="0">
              <a:lnSpc>
                <a:spcPct val="100000"/>
              </a:lnSpc>
              <a:spcBef>
                <a:spcPts val="0"/>
              </a:spcBef>
              <a:spcAft>
                <a:spcPts val="0"/>
              </a:spcAft>
              <a:buClr>
                <a:schemeClr val="lt1"/>
              </a:buClr>
              <a:buSzPts val="3600"/>
              <a:buFont typeface="Arial"/>
              <a:buChar char="•"/>
              <a:defRPr sz="3600" b="0" i="0" u="none" strike="noStrike" cap="none">
                <a:solidFill>
                  <a:schemeClr val="lt1"/>
                </a:solidFill>
                <a:latin typeface="IBM Plex Sans Light"/>
                <a:ea typeface="IBM Plex Sans Light"/>
                <a:cs typeface="IBM Plex Sans Light"/>
                <a:sym typeface="IBM Plex Sans Light"/>
              </a:defRPr>
            </a:lvl2pPr>
            <a:lvl3pPr marL="1371600" marR="0" lvl="2" indent="-457200" algn="l" rtl="0">
              <a:lnSpc>
                <a:spcPct val="100000"/>
              </a:lnSpc>
              <a:spcBef>
                <a:spcPts val="0"/>
              </a:spcBef>
              <a:spcAft>
                <a:spcPts val="0"/>
              </a:spcAft>
              <a:buClr>
                <a:schemeClr val="lt1"/>
              </a:buClr>
              <a:buSzPts val="3600"/>
              <a:buFont typeface="Arial"/>
              <a:buChar char="•"/>
              <a:defRPr sz="3600" b="0" i="0" u="none" strike="noStrike" cap="none">
                <a:solidFill>
                  <a:schemeClr val="lt1"/>
                </a:solidFill>
                <a:latin typeface="IBM Plex Sans Light"/>
                <a:ea typeface="IBM Plex Sans Light"/>
                <a:cs typeface="IBM Plex Sans Light"/>
                <a:sym typeface="IBM Plex Sans Light"/>
              </a:defRPr>
            </a:lvl3pPr>
            <a:lvl4pPr marL="1828800" marR="0" lvl="3" indent="-457200" algn="l" rtl="0">
              <a:lnSpc>
                <a:spcPct val="100000"/>
              </a:lnSpc>
              <a:spcBef>
                <a:spcPts val="0"/>
              </a:spcBef>
              <a:spcAft>
                <a:spcPts val="0"/>
              </a:spcAft>
              <a:buClr>
                <a:schemeClr val="lt1"/>
              </a:buClr>
              <a:buSzPts val="3600"/>
              <a:buFont typeface="Arial"/>
              <a:buChar char="•"/>
              <a:defRPr sz="3600" b="0" i="0" u="none" strike="noStrike" cap="none">
                <a:solidFill>
                  <a:schemeClr val="lt1"/>
                </a:solidFill>
                <a:latin typeface="IBM Plex Sans Light"/>
                <a:ea typeface="IBM Plex Sans Light"/>
                <a:cs typeface="IBM Plex Sans Light"/>
                <a:sym typeface="IBM Plex Sans Light"/>
              </a:defRPr>
            </a:lvl4pPr>
            <a:lvl5pPr marL="2286000" marR="0" lvl="4" indent="-228600" algn="l" rtl="0">
              <a:lnSpc>
                <a:spcPct val="110000"/>
              </a:lnSpc>
              <a:spcBef>
                <a:spcPts val="2900"/>
              </a:spcBef>
              <a:spcAft>
                <a:spcPts val="0"/>
              </a:spcAft>
              <a:buClr>
                <a:srgbClr val="000000"/>
              </a:buClr>
              <a:buSzPts val="3600"/>
              <a:buFont typeface="Arial"/>
              <a:buNone/>
              <a:defRPr sz="3600" b="0" i="0" u="none" strike="noStrike" cap="none">
                <a:solidFill>
                  <a:srgbClr val="000000"/>
                </a:solidFill>
                <a:latin typeface="IBM Plex Sans Light"/>
                <a:ea typeface="IBM Plex Sans Light"/>
                <a:cs typeface="IBM Plex Sans Light"/>
                <a:sym typeface="IBM Plex Sans Light"/>
              </a:defRPr>
            </a:lvl5pPr>
            <a:lvl6pPr marL="2743200" marR="0" lvl="5" indent="-457200" algn="l" rtl="0">
              <a:lnSpc>
                <a:spcPct val="100000"/>
              </a:lnSpc>
              <a:spcBef>
                <a:spcPts val="2900"/>
              </a:spcBef>
              <a:spcAft>
                <a:spcPts val="0"/>
              </a:spcAft>
              <a:buClr>
                <a:srgbClr val="000000"/>
              </a:buClr>
              <a:buSzPts val="3600"/>
              <a:buFont typeface="IBM Plex Sans Light"/>
              <a:buChar char="»"/>
              <a:defRPr sz="3600" b="0" i="0" u="none" strike="noStrike" cap="none">
                <a:solidFill>
                  <a:srgbClr val="000000"/>
                </a:solidFill>
                <a:latin typeface="IBM Plex Sans Light"/>
                <a:ea typeface="IBM Plex Sans Light"/>
                <a:cs typeface="IBM Plex Sans Light"/>
                <a:sym typeface="IBM Plex Sans Light"/>
              </a:defRPr>
            </a:lvl6pPr>
            <a:lvl7pPr marL="3200400" marR="0" lvl="6" indent="-457200" algn="l" rtl="0">
              <a:lnSpc>
                <a:spcPct val="100000"/>
              </a:lnSpc>
              <a:spcBef>
                <a:spcPts val="2900"/>
              </a:spcBef>
              <a:spcAft>
                <a:spcPts val="0"/>
              </a:spcAft>
              <a:buClr>
                <a:srgbClr val="000000"/>
              </a:buClr>
              <a:buSzPts val="3600"/>
              <a:buFont typeface="IBM Plex Sans Light"/>
              <a:buChar char="»"/>
              <a:defRPr sz="3600" b="0" i="0" u="none" strike="noStrike" cap="none">
                <a:solidFill>
                  <a:srgbClr val="000000"/>
                </a:solidFill>
                <a:latin typeface="IBM Plex Sans Light"/>
                <a:ea typeface="IBM Plex Sans Light"/>
                <a:cs typeface="IBM Plex Sans Light"/>
                <a:sym typeface="IBM Plex Sans Light"/>
              </a:defRPr>
            </a:lvl7pPr>
            <a:lvl8pPr marL="3657600" marR="0" lvl="7" indent="-457200" algn="l" rtl="0">
              <a:lnSpc>
                <a:spcPct val="100000"/>
              </a:lnSpc>
              <a:spcBef>
                <a:spcPts val="2900"/>
              </a:spcBef>
              <a:spcAft>
                <a:spcPts val="0"/>
              </a:spcAft>
              <a:buClr>
                <a:srgbClr val="000000"/>
              </a:buClr>
              <a:buSzPts val="3600"/>
              <a:buFont typeface="IBM Plex Sans Light"/>
              <a:buChar char="»"/>
              <a:defRPr sz="3600" b="0" i="0" u="none" strike="noStrike" cap="none">
                <a:solidFill>
                  <a:srgbClr val="000000"/>
                </a:solidFill>
                <a:latin typeface="IBM Plex Sans Light"/>
                <a:ea typeface="IBM Plex Sans Light"/>
                <a:cs typeface="IBM Plex Sans Light"/>
                <a:sym typeface="IBM Plex Sans Light"/>
              </a:defRPr>
            </a:lvl8pPr>
            <a:lvl9pPr marL="4114800" marR="0" lvl="8" indent="-457200" algn="l" rtl="0">
              <a:lnSpc>
                <a:spcPct val="100000"/>
              </a:lnSpc>
              <a:spcBef>
                <a:spcPts val="2900"/>
              </a:spcBef>
              <a:spcAft>
                <a:spcPts val="0"/>
              </a:spcAft>
              <a:buClr>
                <a:srgbClr val="000000"/>
              </a:buClr>
              <a:buSzPts val="3600"/>
              <a:buFont typeface="IBM Plex Sans Light"/>
              <a:buChar char="»"/>
              <a:defRPr sz="3600" b="0" i="0" u="none" strike="noStrike" cap="none">
                <a:solidFill>
                  <a:srgbClr val="000000"/>
                </a:solidFill>
                <a:latin typeface="IBM Plex Sans Light"/>
                <a:ea typeface="IBM Plex Sans Light"/>
                <a:cs typeface="IBM Plex Sans Light"/>
                <a:sym typeface="IBM Plex Sans Light"/>
              </a:defRPr>
            </a:lvl9pPr>
          </a:lstStyle>
          <a:p>
            <a:endParaRPr/>
          </a:p>
        </p:txBody>
      </p:sp>
      <p:sp>
        <p:nvSpPr>
          <p:cNvPr id="11" name="Google Shape;11;p21"/>
          <p:cNvSpPr txBox="1">
            <a:spLocks noGrp="1"/>
          </p:cNvSpPr>
          <p:nvPr>
            <p:ph type="ftr" idx="11"/>
          </p:nvPr>
        </p:nvSpPr>
        <p:spPr>
          <a:xfrm>
            <a:off x="568324" y="12804235"/>
            <a:ext cx="4956176" cy="3810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600" b="0" i="0" u="none" strike="noStrike" cap="none">
                <a:solidFill>
                  <a:schemeClr val="lt1"/>
                </a:solidFill>
                <a:latin typeface="IBM Plex Sans Light"/>
                <a:ea typeface="IBM Plex Sans Light"/>
                <a:cs typeface="IBM Plex Sans Light"/>
                <a:sym typeface="IBM Plex Sans Light"/>
              </a:defRPr>
            </a:lvl1pPr>
            <a:lvl2pPr marR="0" lvl="1" algn="l" rtl="0">
              <a:spcBef>
                <a:spcPts val="0"/>
              </a:spcBef>
              <a:spcAft>
                <a:spcPts val="0"/>
              </a:spcAft>
              <a:buSzPts val="1400"/>
              <a:buNone/>
              <a:defRPr sz="3600" b="0" i="0" u="none" strike="noStrike" cap="none">
                <a:solidFill>
                  <a:schemeClr val="lt1"/>
                </a:solidFill>
                <a:latin typeface="IBM Plex Sans Light"/>
                <a:ea typeface="IBM Plex Sans Light"/>
                <a:cs typeface="IBM Plex Sans Light"/>
                <a:sym typeface="IBM Plex Sans Light"/>
              </a:defRPr>
            </a:lvl2pPr>
            <a:lvl3pPr marR="0" lvl="2" algn="l" rtl="0">
              <a:spcBef>
                <a:spcPts val="0"/>
              </a:spcBef>
              <a:spcAft>
                <a:spcPts val="0"/>
              </a:spcAft>
              <a:buSzPts val="1400"/>
              <a:buNone/>
              <a:defRPr sz="3600" b="0" i="0" u="none" strike="noStrike" cap="none">
                <a:solidFill>
                  <a:schemeClr val="lt1"/>
                </a:solidFill>
                <a:latin typeface="IBM Plex Sans Light"/>
                <a:ea typeface="IBM Plex Sans Light"/>
                <a:cs typeface="IBM Plex Sans Light"/>
                <a:sym typeface="IBM Plex Sans Light"/>
              </a:defRPr>
            </a:lvl3pPr>
            <a:lvl4pPr marR="0" lvl="3" algn="l" rtl="0">
              <a:spcBef>
                <a:spcPts val="0"/>
              </a:spcBef>
              <a:spcAft>
                <a:spcPts val="0"/>
              </a:spcAft>
              <a:buSzPts val="1400"/>
              <a:buNone/>
              <a:defRPr sz="3600" b="0" i="0" u="none" strike="noStrike" cap="none">
                <a:solidFill>
                  <a:schemeClr val="lt1"/>
                </a:solidFill>
                <a:latin typeface="IBM Plex Sans Light"/>
                <a:ea typeface="IBM Plex Sans Light"/>
                <a:cs typeface="IBM Plex Sans Light"/>
                <a:sym typeface="IBM Plex Sans Light"/>
              </a:defRPr>
            </a:lvl4pPr>
            <a:lvl5pPr marR="0" lvl="4" algn="l" rtl="0">
              <a:spcBef>
                <a:spcPts val="0"/>
              </a:spcBef>
              <a:spcAft>
                <a:spcPts val="0"/>
              </a:spcAft>
              <a:buSzPts val="1400"/>
              <a:buNone/>
              <a:defRPr sz="3600" b="0" i="0" u="none" strike="noStrike" cap="none">
                <a:solidFill>
                  <a:schemeClr val="lt1"/>
                </a:solidFill>
                <a:latin typeface="IBM Plex Sans Light"/>
                <a:ea typeface="IBM Plex Sans Light"/>
                <a:cs typeface="IBM Plex Sans Light"/>
                <a:sym typeface="IBM Plex Sans Light"/>
              </a:defRPr>
            </a:lvl5pPr>
            <a:lvl6pPr marR="0" lvl="5" algn="l" rtl="0">
              <a:spcBef>
                <a:spcPts val="0"/>
              </a:spcBef>
              <a:spcAft>
                <a:spcPts val="0"/>
              </a:spcAft>
              <a:buSzPts val="1400"/>
              <a:buNone/>
              <a:defRPr sz="3600" b="0" i="0" u="none" strike="noStrike" cap="none">
                <a:solidFill>
                  <a:schemeClr val="lt1"/>
                </a:solidFill>
                <a:latin typeface="IBM Plex Sans Light"/>
                <a:ea typeface="IBM Plex Sans Light"/>
                <a:cs typeface="IBM Plex Sans Light"/>
                <a:sym typeface="IBM Plex Sans Light"/>
              </a:defRPr>
            </a:lvl6pPr>
            <a:lvl7pPr marR="0" lvl="6" algn="l" rtl="0">
              <a:spcBef>
                <a:spcPts val="0"/>
              </a:spcBef>
              <a:spcAft>
                <a:spcPts val="0"/>
              </a:spcAft>
              <a:buSzPts val="1400"/>
              <a:buNone/>
              <a:defRPr sz="3600" b="0" i="0" u="none" strike="noStrike" cap="none">
                <a:solidFill>
                  <a:schemeClr val="lt1"/>
                </a:solidFill>
                <a:latin typeface="IBM Plex Sans Light"/>
                <a:ea typeface="IBM Plex Sans Light"/>
                <a:cs typeface="IBM Plex Sans Light"/>
                <a:sym typeface="IBM Plex Sans Light"/>
              </a:defRPr>
            </a:lvl7pPr>
            <a:lvl8pPr marR="0" lvl="7" algn="l" rtl="0">
              <a:spcBef>
                <a:spcPts val="0"/>
              </a:spcBef>
              <a:spcAft>
                <a:spcPts val="0"/>
              </a:spcAft>
              <a:buSzPts val="1400"/>
              <a:buNone/>
              <a:defRPr sz="3600" b="0" i="0" u="none" strike="noStrike" cap="none">
                <a:solidFill>
                  <a:schemeClr val="lt1"/>
                </a:solidFill>
                <a:latin typeface="IBM Plex Sans Light"/>
                <a:ea typeface="IBM Plex Sans Light"/>
                <a:cs typeface="IBM Plex Sans Light"/>
                <a:sym typeface="IBM Plex Sans Light"/>
              </a:defRPr>
            </a:lvl8pPr>
            <a:lvl9pPr marR="0" lvl="8" algn="l" rtl="0">
              <a:spcBef>
                <a:spcPts val="0"/>
              </a:spcBef>
              <a:spcAft>
                <a:spcPts val="0"/>
              </a:spcAft>
              <a:buSzPts val="1400"/>
              <a:buNone/>
              <a:defRPr sz="3600" b="0" i="0" u="none" strike="noStrike" cap="none">
                <a:solidFill>
                  <a:schemeClr val="lt1"/>
                </a:solidFill>
                <a:latin typeface="IBM Plex Sans Light"/>
                <a:ea typeface="IBM Plex Sans Light"/>
                <a:cs typeface="IBM Plex Sans Light"/>
                <a:sym typeface="IBM Plex Sans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320">
          <p15:clr>
            <a:srgbClr val="0F62FE"/>
          </p15:clr>
        </p15:guide>
        <p15:guide id="2" pos="364">
          <p15:clr>
            <a:srgbClr val="EE5396"/>
          </p15:clr>
        </p15:guide>
        <p15:guide id="3" pos="3840">
          <p15:clr>
            <a:srgbClr val="0F62FE"/>
          </p15:clr>
        </p15:guide>
        <p15:guide id="4" pos="1916">
          <p15:clr>
            <a:srgbClr val="EE5396"/>
          </p15:clr>
        </p15:guide>
        <p15:guide id="5" pos="5756">
          <p15:clr>
            <a:srgbClr val="EE5396"/>
          </p15:clr>
        </p15:guide>
        <p15:guide id="6" pos="7319">
          <p15:clr>
            <a:srgbClr val="EE5396"/>
          </p15:clr>
        </p15:guide>
        <p15:guide id="7" pos="8040">
          <p15:clr>
            <a:srgbClr val="EE5396"/>
          </p15:clr>
        </p15:guide>
        <p15:guide id="8" pos="4200">
          <p15:clr>
            <a:srgbClr val="EE5396"/>
          </p15:clr>
        </p15:guide>
        <p15:guide id="9" pos="3480">
          <p15:clr>
            <a:srgbClr val="EE5396"/>
          </p15:clr>
        </p15:guide>
        <p15:guide id="10" pos="9594">
          <p15:clr>
            <a:srgbClr val="EE5396"/>
          </p15:clr>
        </p15:guide>
        <p15:guide id="11" pos="11160">
          <p15:clr>
            <a:srgbClr val="EE5396"/>
          </p15:clr>
        </p15:guide>
        <p15:guide id="12" pos="11880">
          <p15:clr>
            <a:srgbClr val="EE5396"/>
          </p15:clr>
        </p15:guide>
        <p15:guide id="13" pos="13440">
          <p15:clr>
            <a:srgbClr val="EE5396"/>
          </p15:clr>
        </p15:guide>
        <p15:guide id="14" pos="14995">
          <p15:clr>
            <a:srgbClr val="EE5396"/>
          </p15:clr>
        </p15:guide>
        <p15:guide id="15" orient="horz" pos="2160">
          <p15:clr>
            <a:srgbClr val="0F62FE"/>
          </p15:clr>
        </p15:guide>
        <p15:guide id="16" orient="horz" pos="3240">
          <p15:clr>
            <a:srgbClr val="EE5396"/>
          </p15:clr>
        </p15:guide>
        <p15:guide id="17" orient="horz" pos="1080">
          <p15:clr>
            <a:srgbClr val="EE5396"/>
          </p15:clr>
        </p15:guide>
        <p15:guide id="18" orient="horz" pos="364">
          <p15:clr>
            <a:srgbClr val="EE5396"/>
          </p15:clr>
        </p15:guide>
        <p15:guide id="19" orient="horz" pos="5400">
          <p15:clr>
            <a:srgbClr val="EE5396"/>
          </p15:clr>
        </p15:guide>
        <p15:guide id="20" orient="horz" pos="7557">
          <p15:clr>
            <a:srgbClr val="EE5396"/>
          </p15:clr>
        </p15:guide>
        <p15:guide id="21" orient="horz" pos="8273">
          <p15:clr>
            <a:srgbClr val="EE5396"/>
          </p15:clr>
        </p15:guide>
        <p15:guide id="22" pos="7680">
          <p15:clr>
            <a:srgbClr val="0F62FE"/>
          </p15:clr>
        </p15:guide>
        <p15:guide id="23" pos="11520">
          <p15:clr>
            <a:srgbClr val="0F62FE"/>
          </p15:clr>
        </p15:guide>
        <p15:guide id="24"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harley@athenadecision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www.athenadecisions.com/"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s://bit.ly/athena-owl-framework" TargetMode="External"/><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hyperlink" Target="https://bit.ly/athena-owl-framewor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ibm-cloud-architecture.github.io/refarch-dba/methodology/overview/"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hyperlink" Target="http://www.athenadecisions.com/"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fGEU_obHM5M?si=NPlYlmQK1zVyWMmn"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8.jpg"/><Relationship Id="rId5" Type="http://schemas.openxmlformats.org/officeDocument/2006/relationships/hyperlink" Target="https://youtu.be/fGEU_obHM5M"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1"/>
          <p:cNvSpPr/>
          <p:nvPr/>
        </p:nvSpPr>
        <p:spPr>
          <a:xfrm>
            <a:off x="1585" y="21516"/>
            <a:ext cx="24377904" cy="13716000"/>
          </a:xfrm>
          <a:prstGeom prst="rect">
            <a:avLst/>
          </a:prstGeom>
          <a:solidFill>
            <a:schemeClr val="dk1"/>
          </a:solidFill>
          <a:ln>
            <a:noFill/>
          </a:ln>
        </p:spPr>
        <p:txBody>
          <a:bodyPr spcFirstLastPara="1" wrap="square" lIns="182850" tIns="91400" rIns="182850" bIns="914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423" name="Google Shape;423;p1"/>
          <p:cNvSpPr txBox="1">
            <a:spLocks noGrp="1"/>
          </p:cNvSpPr>
          <p:nvPr>
            <p:ph type="ctrTitle"/>
          </p:nvPr>
        </p:nvSpPr>
        <p:spPr>
          <a:xfrm>
            <a:off x="15094155" y="1280164"/>
            <a:ext cx="8011272" cy="4113640"/>
          </a:xfrm>
          <a:prstGeom prst="rect">
            <a:avLst/>
          </a:prstGeom>
          <a:noFill/>
          <a:ln>
            <a:noFill/>
          </a:ln>
        </p:spPr>
        <p:txBody>
          <a:bodyPr spcFirstLastPara="1" wrap="square" lIns="182850" tIns="91400" rIns="182850" bIns="91400" anchor="b" anchorCtr="0">
            <a:normAutofit fontScale="90000"/>
          </a:bodyPr>
          <a:lstStyle/>
          <a:p>
            <a:pPr marL="0" lvl="0" indent="0" algn="l" rtl="0">
              <a:lnSpc>
                <a:spcPct val="90000"/>
              </a:lnSpc>
              <a:spcBef>
                <a:spcPts val="0"/>
              </a:spcBef>
              <a:spcAft>
                <a:spcPts val="0"/>
              </a:spcAft>
              <a:buClr>
                <a:schemeClr val="lt1"/>
              </a:buClr>
              <a:buSzPct val="138887"/>
              <a:buNone/>
            </a:pPr>
            <a:r>
              <a:rPr lang="en-US" sz="9600">
                <a:latin typeface="IBM Plex Sans"/>
                <a:ea typeface="IBM Plex Sans"/>
                <a:cs typeface="IBM Plex Sans"/>
                <a:sym typeface="IBM Plex Sans"/>
              </a:rPr>
              <a:t>ATHENA DECISION SYSTEMS</a:t>
            </a:r>
            <a:endParaRPr sz="9600">
              <a:latin typeface="IBM Plex Sans"/>
              <a:ea typeface="IBM Plex Sans"/>
              <a:cs typeface="IBM Plex Sans"/>
              <a:sym typeface="IBM Plex Sans"/>
            </a:endParaRPr>
          </a:p>
        </p:txBody>
      </p:sp>
      <p:sp>
        <p:nvSpPr>
          <p:cNvPr id="424" name="Google Shape;424;p1"/>
          <p:cNvSpPr txBox="1">
            <a:spLocks noGrp="1"/>
          </p:cNvSpPr>
          <p:nvPr>
            <p:ph type="subTitle" idx="1"/>
          </p:nvPr>
        </p:nvSpPr>
        <p:spPr>
          <a:xfrm>
            <a:off x="14359479" y="6858001"/>
            <a:ext cx="9812485" cy="5577818"/>
          </a:xfrm>
          <a:prstGeom prst="rect">
            <a:avLst/>
          </a:prstGeom>
          <a:noFill/>
          <a:ln>
            <a:noFill/>
          </a:ln>
        </p:spPr>
        <p:txBody>
          <a:bodyPr spcFirstLastPara="1" wrap="square" lIns="182850" tIns="91400" rIns="182850" bIns="91400" anchor="t" anchorCtr="0">
            <a:normAutofit/>
          </a:bodyPr>
          <a:lstStyle/>
          <a:p>
            <a:pPr marL="0" lvl="0" indent="0" algn="l" rtl="0">
              <a:lnSpc>
                <a:spcPct val="90000"/>
              </a:lnSpc>
              <a:spcBef>
                <a:spcPts val="0"/>
              </a:spcBef>
              <a:spcAft>
                <a:spcPts val="0"/>
              </a:spcAft>
              <a:buClr>
                <a:schemeClr val="lt1"/>
              </a:buClr>
              <a:buSzPts val="2000"/>
              <a:buNone/>
            </a:pPr>
            <a:r>
              <a:rPr lang="en-US"/>
              <a:t>Harley Davis, CEO</a:t>
            </a:r>
            <a:endParaRPr/>
          </a:p>
          <a:p>
            <a:pPr marL="0" lvl="0" indent="0" algn="l" rtl="0">
              <a:lnSpc>
                <a:spcPct val="90000"/>
              </a:lnSpc>
              <a:spcBef>
                <a:spcPts val="1200"/>
              </a:spcBef>
              <a:spcAft>
                <a:spcPts val="0"/>
              </a:spcAft>
              <a:buClr>
                <a:schemeClr val="lt1"/>
              </a:buClr>
              <a:buSzPts val="2000"/>
              <a:buNone/>
            </a:pPr>
            <a:r>
              <a:rPr lang="en-US" u="sng">
                <a:solidFill>
                  <a:schemeClr val="hlink"/>
                </a:solidFill>
                <a:hlinkClick r:id="rId3"/>
              </a:rPr>
              <a:t>harley@athenadecisions.com</a:t>
            </a:r>
            <a:endParaRPr/>
          </a:p>
          <a:p>
            <a:pPr marL="0" lvl="0" indent="0" algn="l" rtl="0">
              <a:lnSpc>
                <a:spcPct val="90000"/>
              </a:lnSpc>
              <a:spcBef>
                <a:spcPts val="1200"/>
              </a:spcBef>
              <a:spcAft>
                <a:spcPts val="0"/>
              </a:spcAft>
              <a:buClr>
                <a:schemeClr val="lt1"/>
              </a:buClr>
              <a:buSzPts val="2000"/>
              <a:buNone/>
            </a:pPr>
            <a:r>
              <a:rPr lang="en-US"/>
              <a:t>+33 6 72 88 51 62</a:t>
            </a:r>
            <a:endParaRPr/>
          </a:p>
          <a:p>
            <a:pPr marL="0" lvl="0" indent="0" algn="l" rtl="0">
              <a:lnSpc>
                <a:spcPct val="90000"/>
              </a:lnSpc>
              <a:spcBef>
                <a:spcPts val="1200"/>
              </a:spcBef>
              <a:spcAft>
                <a:spcPts val="0"/>
              </a:spcAft>
              <a:buClr>
                <a:schemeClr val="lt1"/>
              </a:buClr>
              <a:buSzPts val="2000"/>
              <a:buNone/>
            </a:pPr>
            <a:endParaRPr/>
          </a:p>
          <a:p>
            <a:pPr marL="0" lvl="0" indent="0" algn="l" rtl="0">
              <a:lnSpc>
                <a:spcPct val="90000"/>
              </a:lnSpc>
              <a:spcBef>
                <a:spcPts val="1200"/>
              </a:spcBef>
              <a:spcAft>
                <a:spcPts val="1200"/>
              </a:spcAft>
              <a:buClr>
                <a:schemeClr val="lt1"/>
              </a:buClr>
              <a:buSzPts val="2000"/>
              <a:buNone/>
            </a:pPr>
            <a:r>
              <a:rPr lang="en-US" u="sng">
                <a:solidFill>
                  <a:schemeClr val="hlink"/>
                </a:solidFill>
                <a:hlinkClick r:id="rId4"/>
              </a:rPr>
              <a:t>http://www.athenadecisions.com/</a:t>
            </a:r>
            <a:r>
              <a:rPr lang="en-US"/>
              <a:t> </a:t>
            </a:r>
            <a:endParaRPr/>
          </a:p>
        </p:txBody>
      </p:sp>
      <p:sp>
        <p:nvSpPr>
          <p:cNvPr id="425" name="Google Shape;425;p1"/>
          <p:cNvSpPr/>
          <p:nvPr/>
        </p:nvSpPr>
        <p:spPr>
          <a:xfrm>
            <a:off x="1281749" y="1280182"/>
            <a:ext cx="12532240" cy="11155636"/>
          </a:xfrm>
          <a:prstGeom prst="roundRect">
            <a:avLst>
              <a:gd name="adj" fmla="val 0"/>
            </a:avLst>
          </a:prstGeom>
          <a:solidFill>
            <a:srgbClr val="FFFFFF"/>
          </a:solidFill>
          <a:ln w="9525" cap="flat" cmpd="sng">
            <a:solidFill>
              <a:srgbClr val="595959"/>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pic>
        <p:nvPicPr>
          <p:cNvPr id="426" name="Google Shape;426;p1" descr="A blue owl logo on a blue background&#10;&#10;Description automatically generated"/>
          <p:cNvPicPr preferRelativeResize="0"/>
          <p:nvPr/>
        </p:nvPicPr>
        <p:blipFill rotWithShape="1">
          <a:blip r:embed="rId5">
            <a:alphaModFix/>
          </a:blip>
          <a:srcRect/>
          <a:stretch/>
        </p:blipFill>
        <p:spPr>
          <a:xfrm>
            <a:off x="1582" y="-1"/>
            <a:ext cx="13812406" cy="1381240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424">
                                            <p:txEl>
                                              <p:pRg st="0" end="0"/>
                                            </p:txEl>
                                          </p:spTgt>
                                        </p:tgtEl>
                                        <p:attrNameLst>
                                          <p:attrName>style.visibility</p:attrName>
                                        </p:attrNameLst>
                                      </p:cBhvr>
                                      <p:to>
                                        <p:strVal val="visible"/>
                                      </p:to>
                                    </p:set>
                                    <p:animEffect transition="in" filter="fade">
                                      <p:cBhvr>
                                        <p:cTn id="7" dur="400"/>
                                        <p:tgtEl>
                                          <p:spTgt spid="424">
                                            <p:txEl>
                                              <p:pRg st="0" end="0"/>
                                            </p:txEl>
                                          </p:spTgt>
                                        </p:tgtEl>
                                      </p:cBhvr>
                                    </p:animEffect>
                                  </p:childTnLst>
                                </p:cTn>
                              </p:par>
                              <p:par>
                                <p:cTn id="8" presetID="10" presetClass="entr" presetSubtype="0" fill="hold" nodeType="withEffect">
                                  <p:stCondLst>
                                    <p:cond delay="2000"/>
                                  </p:stCondLst>
                                  <p:childTnLst>
                                    <p:set>
                                      <p:cBhvr>
                                        <p:cTn id="9" dur="1" fill="hold">
                                          <p:stCondLst>
                                            <p:cond delay="0"/>
                                          </p:stCondLst>
                                        </p:cTn>
                                        <p:tgtEl>
                                          <p:spTgt spid="424">
                                            <p:txEl>
                                              <p:pRg st="1" end="1"/>
                                            </p:txEl>
                                          </p:spTgt>
                                        </p:tgtEl>
                                        <p:attrNameLst>
                                          <p:attrName>style.visibility</p:attrName>
                                        </p:attrNameLst>
                                      </p:cBhvr>
                                      <p:to>
                                        <p:strVal val="visible"/>
                                      </p:to>
                                    </p:set>
                                    <p:animEffect transition="in" filter="fade">
                                      <p:cBhvr>
                                        <p:cTn id="10" dur="400"/>
                                        <p:tgtEl>
                                          <p:spTgt spid="424">
                                            <p:txEl>
                                              <p:pRg st="1" end="1"/>
                                            </p:txEl>
                                          </p:spTgt>
                                        </p:tgtEl>
                                      </p:cBhvr>
                                    </p:animEffect>
                                  </p:childTnLst>
                                </p:cTn>
                              </p:par>
                              <p:par>
                                <p:cTn id="11" presetID="10" presetClass="entr" presetSubtype="0" fill="hold" nodeType="withEffect">
                                  <p:stCondLst>
                                    <p:cond delay="2000"/>
                                  </p:stCondLst>
                                  <p:childTnLst>
                                    <p:set>
                                      <p:cBhvr>
                                        <p:cTn id="12" dur="1" fill="hold">
                                          <p:stCondLst>
                                            <p:cond delay="0"/>
                                          </p:stCondLst>
                                        </p:cTn>
                                        <p:tgtEl>
                                          <p:spTgt spid="424">
                                            <p:txEl>
                                              <p:pRg st="2" end="2"/>
                                            </p:txEl>
                                          </p:spTgt>
                                        </p:tgtEl>
                                        <p:attrNameLst>
                                          <p:attrName>style.visibility</p:attrName>
                                        </p:attrNameLst>
                                      </p:cBhvr>
                                      <p:to>
                                        <p:strVal val="visible"/>
                                      </p:to>
                                    </p:set>
                                    <p:animEffect transition="in" filter="fade">
                                      <p:cBhvr>
                                        <p:cTn id="13" dur="400"/>
                                        <p:tgtEl>
                                          <p:spTgt spid="424">
                                            <p:txEl>
                                              <p:pRg st="2" end="2"/>
                                            </p:txEl>
                                          </p:spTgt>
                                        </p:tgtEl>
                                      </p:cBhvr>
                                    </p:animEffect>
                                  </p:childTnLst>
                                </p:cTn>
                              </p:par>
                              <p:par>
                                <p:cTn id="14" presetID="10" presetClass="entr" presetSubtype="0" fill="hold" nodeType="withEffect">
                                  <p:stCondLst>
                                    <p:cond delay="2000"/>
                                  </p:stCondLst>
                                  <p:childTnLst>
                                    <p:set>
                                      <p:cBhvr>
                                        <p:cTn id="15" dur="1" fill="hold">
                                          <p:stCondLst>
                                            <p:cond delay="0"/>
                                          </p:stCondLst>
                                        </p:cTn>
                                        <p:tgtEl>
                                          <p:spTgt spid="424">
                                            <p:txEl>
                                              <p:pRg st="3" end="3"/>
                                            </p:txEl>
                                          </p:spTgt>
                                        </p:tgtEl>
                                        <p:attrNameLst>
                                          <p:attrName>style.visibility</p:attrName>
                                        </p:attrNameLst>
                                      </p:cBhvr>
                                      <p:to>
                                        <p:strVal val="visible"/>
                                      </p:to>
                                    </p:set>
                                    <p:animEffect transition="in" filter="fade">
                                      <p:cBhvr>
                                        <p:cTn id="16" dur="400"/>
                                        <p:tgtEl>
                                          <p:spTgt spid="424">
                                            <p:txEl>
                                              <p:pRg st="3" end="3"/>
                                            </p:txEl>
                                          </p:spTgt>
                                        </p:tgtEl>
                                      </p:cBhvr>
                                    </p:animEffect>
                                  </p:childTnLst>
                                </p:cTn>
                              </p:par>
                              <p:par>
                                <p:cTn id="17" presetID="10" presetClass="entr" presetSubtype="0" fill="hold" nodeType="withEffect">
                                  <p:stCondLst>
                                    <p:cond delay="2000"/>
                                  </p:stCondLst>
                                  <p:childTnLst>
                                    <p:set>
                                      <p:cBhvr>
                                        <p:cTn id="18" dur="1" fill="hold">
                                          <p:stCondLst>
                                            <p:cond delay="0"/>
                                          </p:stCondLst>
                                        </p:cTn>
                                        <p:tgtEl>
                                          <p:spTgt spid="424">
                                            <p:txEl>
                                              <p:pRg st="4" end="4"/>
                                            </p:txEl>
                                          </p:spTgt>
                                        </p:tgtEl>
                                        <p:attrNameLst>
                                          <p:attrName>style.visibility</p:attrName>
                                        </p:attrNameLst>
                                      </p:cBhvr>
                                      <p:to>
                                        <p:strVal val="visible"/>
                                      </p:to>
                                    </p:set>
                                    <p:animEffect transition="in" filter="fade">
                                      <p:cBhvr>
                                        <p:cTn id="19" dur="400"/>
                                        <p:tgtEl>
                                          <p:spTgt spid="424">
                                            <p:txEl>
                                              <p:pRg st="4" end="4"/>
                                            </p:txEl>
                                          </p:spTgt>
                                        </p:tgtEl>
                                      </p:cBhvr>
                                    </p:animEffect>
                                  </p:childTnLst>
                                </p:cTn>
                              </p:par>
                              <p:par>
                                <p:cTn id="20" presetID="10" presetClass="entr" presetSubtype="0" fill="hold" nodeType="withEffect">
                                  <p:stCondLst>
                                    <p:cond delay="1000"/>
                                  </p:stCondLst>
                                  <p:childTnLst>
                                    <p:set>
                                      <p:cBhvr>
                                        <p:cTn id="21" dur="1" fill="hold">
                                          <p:stCondLst>
                                            <p:cond delay="0"/>
                                          </p:stCondLst>
                                        </p:cTn>
                                        <p:tgtEl>
                                          <p:spTgt spid="423"/>
                                        </p:tgtEl>
                                        <p:attrNameLst>
                                          <p:attrName>style.visibility</p:attrName>
                                        </p:attrNameLst>
                                      </p:cBhvr>
                                      <p:to>
                                        <p:strVal val="visible"/>
                                      </p:to>
                                    </p:set>
                                    <p:animEffect transition="in" filter="fade">
                                      <p:cBhvr>
                                        <p:cTn id="22" dur="400"/>
                                        <p:tgtEl>
                                          <p:spTgt spid="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10"/>
          <p:cNvSpPr/>
          <p:nvPr/>
        </p:nvSpPr>
        <p:spPr>
          <a:xfrm>
            <a:off x="16518537" y="3592084"/>
            <a:ext cx="5294872" cy="7961884"/>
          </a:xfrm>
          <a:prstGeom prst="roundRect">
            <a:avLst>
              <a:gd name="adj" fmla="val 16667"/>
            </a:avLst>
          </a:prstGeom>
          <a:solidFill>
            <a:srgbClr val="FAF7F8"/>
          </a:solidFill>
          <a:ln w="25400" cap="flat" cmpd="sng">
            <a:solidFill>
              <a:srgbClr val="0629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7200">
              <a:solidFill>
                <a:schemeClr val="lt1"/>
              </a:solidFill>
              <a:latin typeface="IBM Plex Sans Light"/>
              <a:ea typeface="IBM Plex Sans Light"/>
              <a:cs typeface="IBM Plex Sans Light"/>
              <a:sym typeface="IBM Plex Sans Light"/>
            </a:endParaRPr>
          </a:p>
        </p:txBody>
      </p:sp>
      <p:sp>
        <p:nvSpPr>
          <p:cNvPr id="566" name="Google Shape;566;p10"/>
          <p:cNvSpPr/>
          <p:nvPr/>
        </p:nvSpPr>
        <p:spPr>
          <a:xfrm>
            <a:off x="9609031" y="3548607"/>
            <a:ext cx="5512304" cy="7961882"/>
          </a:xfrm>
          <a:prstGeom prst="roundRect">
            <a:avLst>
              <a:gd name="adj" fmla="val 16667"/>
            </a:avLst>
          </a:prstGeom>
          <a:solidFill>
            <a:srgbClr val="FAF7F8"/>
          </a:solidFill>
          <a:ln w="25400" cap="flat" cmpd="sng">
            <a:solidFill>
              <a:srgbClr val="0629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7200">
              <a:solidFill>
                <a:schemeClr val="lt1"/>
              </a:solidFill>
              <a:latin typeface="IBM Plex Sans Light"/>
              <a:ea typeface="IBM Plex Sans Light"/>
              <a:cs typeface="IBM Plex Sans Light"/>
              <a:sym typeface="IBM Plex Sans Light"/>
            </a:endParaRPr>
          </a:p>
        </p:txBody>
      </p:sp>
      <p:sp>
        <p:nvSpPr>
          <p:cNvPr id="567" name="Google Shape;567;p10"/>
          <p:cNvSpPr/>
          <p:nvPr/>
        </p:nvSpPr>
        <p:spPr>
          <a:xfrm rot="5400000" flipH="1">
            <a:off x="-2818581" y="2820164"/>
            <a:ext cx="13716000" cy="8075672"/>
          </a:xfrm>
          <a:prstGeom prst="rect">
            <a:avLst/>
          </a:prstGeom>
          <a:gradFill>
            <a:gsLst>
              <a:gs pos="0">
                <a:srgbClr val="000000"/>
              </a:gs>
              <a:gs pos="8000">
                <a:srgbClr val="000000"/>
              </a:gs>
              <a:gs pos="100000">
                <a:srgbClr val="2F5496"/>
              </a:gs>
            </a:gsLst>
            <a:lin ang="3000000" scaled="0"/>
          </a:gradFill>
          <a:ln>
            <a:noFill/>
          </a:ln>
        </p:spPr>
        <p:txBody>
          <a:bodyPr spcFirstLastPara="1" wrap="square" lIns="182850" tIns="91400" rIns="182850" bIns="914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568" name="Google Shape;568;p10"/>
          <p:cNvSpPr/>
          <p:nvPr/>
        </p:nvSpPr>
        <p:spPr>
          <a:xfrm rot="5400000" flipH="1">
            <a:off x="-2818582" y="2840439"/>
            <a:ext cx="13715998" cy="8075678"/>
          </a:xfrm>
          <a:prstGeom prst="rect">
            <a:avLst/>
          </a:prstGeom>
          <a:gradFill>
            <a:gsLst>
              <a:gs pos="0">
                <a:srgbClr val="000000">
                  <a:alpha val="0"/>
                </a:srgbClr>
              </a:gs>
              <a:gs pos="99000">
                <a:srgbClr val="4472C4">
                  <a:alpha val="45098"/>
                </a:srgbClr>
              </a:gs>
              <a:gs pos="100000">
                <a:srgbClr val="4472C4">
                  <a:alpha val="45098"/>
                </a:srgbClr>
              </a:gs>
            </a:gsLst>
            <a:lin ang="1800000" scaled="0"/>
          </a:gradFill>
          <a:ln>
            <a:noFill/>
          </a:ln>
        </p:spPr>
        <p:txBody>
          <a:bodyPr spcFirstLastPara="1" wrap="square" lIns="182850" tIns="91400" rIns="182850" bIns="914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569" name="Google Shape;569;p10"/>
          <p:cNvSpPr/>
          <p:nvPr/>
        </p:nvSpPr>
        <p:spPr>
          <a:xfrm rot="5400000" flipH="1">
            <a:off x="1537434" y="7176171"/>
            <a:ext cx="5003958" cy="8075682"/>
          </a:xfrm>
          <a:prstGeom prst="rect">
            <a:avLst/>
          </a:prstGeom>
          <a:gradFill>
            <a:gsLst>
              <a:gs pos="0">
                <a:srgbClr val="4472C4">
                  <a:alpha val="27843"/>
                </a:srgbClr>
              </a:gs>
              <a:gs pos="2000">
                <a:srgbClr val="4472C4">
                  <a:alpha val="27843"/>
                </a:srgbClr>
              </a:gs>
              <a:gs pos="100000">
                <a:srgbClr val="000000">
                  <a:alpha val="29019"/>
                </a:srgbClr>
              </a:gs>
            </a:gsLst>
            <a:lin ang="7800000" scaled="0"/>
          </a:gradFill>
          <a:ln>
            <a:noFill/>
          </a:ln>
        </p:spPr>
        <p:txBody>
          <a:bodyPr spcFirstLastPara="1" wrap="square" lIns="182850" tIns="91400" rIns="182850" bIns="914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570" name="Google Shape;570;p10"/>
          <p:cNvSpPr/>
          <p:nvPr/>
        </p:nvSpPr>
        <p:spPr>
          <a:xfrm rot="-964587">
            <a:off x="-1001886" y="1939436"/>
            <a:ext cx="7800714" cy="8357916"/>
          </a:xfrm>
          <a:custGeom>
            <a:avLst/>
            <a:gdLst/>
            <a:ahLst/>
            <a:cxnLst/>
            <a:rect l="l" t="t" r="r" b="b"/>
            <a:pathLst>
              <a:path w="3900357" h="4178958" extrusionOk="0">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1960"/>
                </a:srgbClr>
              </a:gs>
            </a:gsLst>
            <a:lin ang="1800000" scaled="0"/>
          </a:gradFill>
          <a:ln>
            <a:noFill/>
          </a:ln>
        </p:spPr>
        <p:txBody>
          <a:bodyPr spcFirstLastPara="1" wrap="square" lIns="182850" tIns="91400" rIns="182850" bIns="914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571" name="Google Shape;571;p10"/>
          <p:cNvSpPr/>
          <p:nvPr/>
        </p:nvSpPr>
        <p:spPr>
          <a:xfrm rot="5400000" flipH="1">
            <a:off x="-2818602" y="2820159"/>
            <a:ext cx="13716006" cy="8075670"/>
          </a:xfrm>
          <a:prstGeom prst="rect">
            <a:avLst/>
          </a:prstGeom>
          <a:gradFill>
            <a:gsLst>
              <a:gs pos="0">
                <a:srgbClr val="000000">
                  <a:alpha val="0"/>
                </a:srgbClr>
              </a:gs>
              <a:gs pos="99000">
                <a:srgbClr val="8DA9DB">
                  <a:alpha val="10196"/>
                </a:srgbClr>
              </a:gs>
              <a:gs pos="100000">
                <a:srgbClr val="8DA9DB">
                  <a:alpha val="10196"/>
                </a:srgbClr>
              </a:gs>
            </a:gsLst>
            <a:lin ang="7200000" scaled="0"/>
          </a:gradFill>
          <a:ln>
            <a:noFill/>
          </a:ln>
        </p:spPr>
        <p:txBody>
          <a:bodyPr spcFirstLastPara="1" wrap="square" lIns="182850" tIns="91400" rIns="182850" bIns="914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572" name="Google Shape;572;p10"/>
          <p:cNvSpPr txBox="1">
            <a:spLocks noGrp="1"/>
          </p:cNvSpPr>
          <p:nvPr>
            <p:ph type="title"/>
          </p:nvPr>
        </p:nvSpPr>
        <p:spPr>
          <a:xfrm>
            <a:off x="464044" y="3367512"/>
            <a:ext cx="6941030" cy="7274100"/>
          </a:xfrm>
          <a:prstGeom prst="rect">
            <a:avLst/>
          </a:prstGeom>
          <a:noFill/>
          <a:ln>
            <a:noFill/>
          </a:ln>
        </p:spPr>
        <p:txBody>
          <a:bodyPr spcFirstLastPara="1" wrap="square" lIns="182850" tIns="91400" rIns="182850" bIns="91400" anchor="ctr" anchorCtr="0">
            <a:normAutofit/>
          </a:bodyPr>
          <a:lstStyle/>
          <a:p>
            <a:pPr marL="0" lvl="0" indent="0" algn="ctr" rtl="0">
              <a:lnSpc>
                <a:spcPct val="90000"/>
              </a:lnSpc>
              <a:spcBef>
                <a:spcPts val="0"/>
              </a:spcBef>
              <a:spcAft>
                <a:spcPts val="0"/>
              </a:spcAft>
              <a:buSzPts val="1800"/>
              <a:buFont typeface="IBM Plex Sans"/>
              <a:buNone/>
            </a:pPr>
            <a:r>
              <a:rPr lang="en-US" sz="7400">
                <a:solidFill>
                  <a:srgbClr val="FFFFFF"/>
                </a:solidFill>
                <a:latin typeface="IBM Plex Sans"/>
                <a:ea typeface="IBM Plex Sans"/>
                <a:cs typeface="IBM Plex Sans"/>
                <a:sym typeface="IBM Plex Sans"/>
              </a:rPr>
              <a:t>The Athena Solution</a:t>
            </a:r>
            <a:endParaRPr sz="7400">
              <a:solidFill>
                <a:srgbClr val="FFFFFF"/>
              </a:solidFill>
              <a:latin typeface="IBM Plex Sans"/>
              <a:ea typeface="IBM Plex Sans"/>
              <a:cs typeface="IBM Plex Sans"/>
              <a:sym typeface="IBM Plex Sans"/>
            </a:endParaRPr>
          </a:p>
        </p:txBody>
      </p:sp>
      <p:sp>
        <p:nvSpPr>
          <p:cNvPr id="573" name="Google Shape;573;p10"/>
          <p:cNvSpPr/>
          <p:nvPr/>
        </p:nvSpPr>
        <p:spPr>
          <a:xfrm>
            <a:off x="13887211" y="7993301"/>
            <a:ext cx="3545848" cy="697238"/>
          </a:xfrm>
          <a:prstGeom prst="rightArrow">
            <a:avLst>
              <a:gd name="adj1" fmla="val 50000"/>
              <a:gd name="adj2" fmla="val 50000"/>
            </a:avLst>
          </a:prstGeom>
          <a:solidFill>
            <a:schemeClr val="dk1"/>
          </a:solidFill>
          <a:ln w="25400" cap="flat" cmpd="sng">
            <a:solidFill>
              <a:srgbClr val="1C3052"/>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spcBef>
                <a:spcPts val="0"/>
              </a:spcBef>
              <a:spcAft>
                <a:spcPts val="0"/>
              </a:spcAft>
              <a:buNone/>
            </a:pPr>
            <a:endParaRPr sz="2800">
              <a:solidFill>
                <a:schemeClr val="lt1"/>
              </a:solidFill>
              <a:highlight>
                <a:srgbClr val="000000"/>
              </a:highlight>
              <a:latin typeface="IBM Plex Sans Light"/>
              <a:ea typeface="IBM Plex Sans Light"/>
              <a:cs typeface="IBM Plex Sans Light"/>
              <a:sym typeface="IBM Plex Sans Light"/>
            </a:endParaRPr>
          </a:p>
        </p:txBody>
      </p:sp>
      <p:sp>
        <p:nvSpPr>
          <p:cNvPr id="574" name="Google Shape;574;p10"/>
          <p:cNvSpPr/>
          <p:nvPr/>
        </p:nvSpPr>
        <p:spPr>
          <a:xfrm rot="5400000">
            <a:off x="18708601" y="6440303"/>
            <a:ext cx="1100784" cy="697238"/>
          </a:xfrm>
          <a:prstGeom prst="rightArrow">
            <a:avLst>
              <a:gd name="adj1" fmla="val 50000"/>
              <a:gd name="adj2" fmla="val 50000"/>
            </a:avLst>
          </a:prstGeom>
          <a:solidFill>
            <a:schemeClr val="dk1"/>
          </a:solidFill>
          <a:ln w="25400" cap="flat" cmpd="sng">
            <a:solidFill>
              <a:srgbClr val="1C3052"/>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spcBef>
                <a:spcPts val="0"/>
              </a:spcBef>
              <a:spcAft>
                <a:spcPts val="0"/>
              </a:spcAft>
              <a:buNone/>
            </a:pPr>
            <a:endParaRPr sz="2800">
              <a:solidFill>
                <a:schemeClr val="lt1"/>
              </a:solidFill>
              <a:highlight>
                <a:srgbClr val="000000"/>
              </a:highlight>
              <a:latin typeface="IBM Plex Sans Light"/>
              <a:ea typeface="IBM Plex Sans Light"/>
              <a:cs typeface="IBM Plex Sans Light"/>
              <a:sym typeface="IBM Plex Sans Light"/>
            </a:endParaRPr>
          </a:p>
        </p:txBody>
      </p:sp>
      <p:pic>
        <p:nvPicPr>
          <p:cNvPr id="575" name="Google Shape;575;p10"/>
          <p:cNvPicPr preferRelativeResize="0"/>
          <p:nvPr/>
        </p:nvPicPr>
        <p:blipFill rotWithShape="1">
          <a:blip r:embed="rId3">
            <a:alphaModFix/>
          </a:blip>
          <a:srcRect/>
          <a:stretch/>
        </p:blipFill>
        <p:spPr>
          <a:xfrm>
            <a:off x="11256870" y="7530718"/>
            <a:ext cx="1811254" cy="1622404"/>
          </a:xfrm>
          <a:prstGeom prst="rect">
            <a:avLst/>
          </a:prstGeom>
          <a:noFill/>
          <a:ln>
            <a:noFill/>
          </a:ln>
        </p:spPr>
      </p:pic>
      <p:sp>
        <p:nvSpPr>
          <p:cNvPr id="576" name="Google Shape;576;p10"/>
          <p:cNvSpPr txBox="1"/>
          <p:nvPr/>
        </p:nvSpPr>
        <p:spPr>
          <a:xfrm>
            <a:off x="10525731" y="9053290"/>
            <a:ext cx="3886007" cy="1846579"/>
          </a:xfrm>
          <a:prstGeom prst="rect">
            <a:avLst/>
          </a:prstGeom>
          <a:noFill/>
          <a:ln>
            <a:noFill/>
          </a:ln>
        </p:spPr>
        <p:txBody>
          <a:bodyPr spcFirstLastPara="1" wrap="square" lIns="182850" tIns="91400" rIns="182850" bIns="91400" anchor="t" anchorCtr="0">
            <a:spAutoFit/>
          </a:bodyPr>
          <a:lstStyle/>
          <a:p>
            <a:pPr marL="0" marR="0" lvl="0" indent="0" algn="ctr" rtl="0">
              <a:spcBef>
                <a:spcPts val="0"/>
              </a:spcBef>
              <a:spcAft>
                <a:spcPts val="0"/>
              </a:spcAft>
              <a:buNone/>
            </a:pPr>
            <a:r>
              <a:rPr lang="en-US" sz="3600" b="1">
                <a:solidFill>
                  <a:schemeClr val="lt1"/>
                </a:solidFill>
                <a:latin typeface="IBM Plex Sans Light"/>
                <a:ea typeface="IBM Plex Sans Light"/>
                <a:cs typeface="IBM Plex Sans Light"/>
                <a:sym typeface="IBM Plex Sans Light"/>
              </a:rPr>
              <a:t>Business Rules </a:t>
            </a:r>
            <a:r>
              <a:rPr lang="en-US" sz="3600">
                <a:solidFill>
                  <a:schemeClr val="lt1"/>
                </a:solidFill>
                <a:latin typeface="IBM Plex Sans Light"/>
                <a:ea typeface="IBM Plex Sans Light"/>
                <a:cs typeface="IBM Plex Sans Light"/>
                <a:sym typeface="IBM Plex Sans Light"/>
              </a:rPr>
              <a:t>for precision &amp; auditability</a:t>
            </a:r>
            <a:endParaRPr sz="2800">
              <a:solidFill>
                <a:schemeClr val="lt1"/>
              </a:solidFill>
              <a:latin typeface="IBM Plex Sans Light"/>
              <a:ea typeface="IBM Plex Sans Light"/>
              <a:cs typeface="IBM Plex Sans Light"/>
              <a:sym typeface="IBM Plex Sans Light"/>
            </a:endParaRPr>
          </a:p>
        </p:txBody>
      </p:sp>
      <p:grpSp>
        <p:nvGrpSpPr>
          <p:cNvPr id="577" name="Google Shape;577;p10"/>
          <p:cNvGrpSpPr/>
          <p:nvPr/>
        </p:nvGrpSpPr>
        <p:grpSpPr>
          <a:xfrm>
            <a:off x="16800088" y="4276354"/>
            <a:ext cx="4780134" cy="1684216"/>
            <a:chOff x="7228806" y="450414"/>
            <a:chExt cx="2390067" cy="842108"/>
          </a:xfrm>
        </p:grpSpPr>
        <p:sp>
          <p:nvSpPr>
            <p:cNvPr id="578" name="Google Shape;578;p10"/>
            <p:cNvSpPr txBox="1"/>
            <p:nvPr/>
          </p:nvSpPr>
          <p:spPr>
            <a:xfrm>
              <a:off x="8183164" y="553466"/>
              <a:ext cx="1435709" cy="646291"/>
            </a:xfrm>
            <a:prstGeom prst="rect">
              <a:avLst/>
            </a:prstGeom>
            <a:noFill/>
            <a:ln>
              <a:noFill/>
            </a:ln>
          </p:spPr>
          <p:txBody>
            <a:bodyPr spcFirstLastPara="1" wrap="square" lIns="182850" tIns="91400" rIns="182850" bIns="91400" anchor="t" anchorCtr="0">
              <a:spAutoFit/>
            </a:bodyPr>
            <a:lstStyle/>
            <a:p>
              <a:pPr marL="0" marR="0" lvl="0" indent="0" algn="ctr" rtl="0">
                <a:spcBef>
                  <a:spcPts val="0"/>
                </a:spcBef>
                <a:spcAft>
                  <a:spcPts val="0"/>
                </a:spcAft>
                <a:buNone/>
              </a:pPr>
              <a:r>
                <a:rPr lang="en-US" sz="3600" b="1">
                  <a:solidFill>
                    <a:schemeClr val="lt1"/>
                  </a:solidFill>
                  <a:latin typeface="IBM Plex Sans Light"/>
                  <a:ea typeface="IBM Plex Sans Light"/>
                  <a:cs typeface="IBM Plex Sans Light"/>
                  <a:sym typeface="IBM Plex Sans Light"/>
                </a:rPr>
                <a:t>LLMs </a:t>
              </a:r>
              <a:r>
                <a:rPr lang="en-US" sz="3600">
                  <a:solidFill>
                    <a:schemeClr val="lt1"/>
                  </a:solidFill>
                  <a:latin typeface="IBM Plex Sans Light"/>
                  <a:ea typeface="IBM Plex Sans Light"/>
                  <a:cs typeface="IBM Plex Sans Light"/>
                  <a:sym typeface="IBM Plex Sans Light"/>
                </a:rPr>
                <a:t>for interaction</a:t>
              </a:r>
              <a:endParaRPr sz="4800">
                <a:solidFill>
                  <a:schemeClr val="lt1"/>
                </a:solidFill>
                <a:latin typeface="IBM Plex Sans Light"/>
                <a:ea typeface="IBM Plex Sans Light"/>
                <a:cs typeface="IBM Plex Sans Light"/>
                <a:sym typeface="IBM Plex Sans Light"/>
              </a:endParaRPr>
            </a:p>
          </p:txBody>
        </p:sp>
        <p:pic>
          <p:nvPicPr>
            <p:cNvPr id="579" name="Google Shape;579;p10"/>
            <p:cNvPicPr preferRelativeResize="0"/>
            <p:nvPr/>
          </p:nvPicPr>
          <p:blipFill rotWithShape="1">
            <a:blip r:embed="rId4">
              <a:alphaModFix/>
            </a:blip>
            <a:srcRect/>
            <a:stretch/>
          </p:blipFill>
          <p:spPr>
            <a:xfrm rot="10800000" flipH="1">
              <a:off x="7228806" y="450414"/>
              <a:ext cx="849707" cy="842108"/>
            </a:xfrm>
            <a:prstGeom prst="rect">
              <a:avLst/>
            </a:prstGeom>
            <a:noFill/>
            <a:ln>
              <a:noFill/>
            </a:ln>
          </p:spPr>
        </p:pic>
      </p:grpSp>
      <p:grpSp>
        <p:nvGrpSpPr>
          <p:cNvPr id="580" name="Google Shape;580;p10"/>
          <p:cNvGrpSpPr/>
          <p:nvPr/>
        </p:nvGrpSpPr>
        <p:grpSpPr>
          <a:xfrm>
            <a:off x="17312462" y="7489235"/>
            <a:ext cx="4090359" cy="3510738"/>
            <a:chOff x="7180079" y="2216277"/>
            <a:chExt cx="1933365" cy="1755370"/>
          </a:xfrm>
        </p:grpSpPr>
        <p:pic>
          <p:nvPicPr>
            <p:cNvPr id="581" name="Google Shape;581;p10" descr="A black and white owl&#10;&#10;Description automatically generated"/>
            <p:cNvPicPr preferRelativeResize="0"/>
            <p:nvPr/>
          </p:nvPicPr>
          <p:blipFill rotWithShape="1">
            <a:blip r:embed="rId5">
              <a:alphaModFix/>
            </a:blip>
            <a:srcRect/>
            <a:stretch/>
          </p:blipFill>
          <p:spPr>
            <a:xfrm>
              <a:off x="7442002" y="2216277"/>
              <a:ext cx="1324620" cy="1324620"/>
            </a:xfrm>
            <a:prstGeom prst="rect">
              <a:avLst/>
            </a:prstGeom>
            <a:noFill/>
            <a:ln>
              <a:noFill/>
            </a:ln>
          </p:spPr>
        </p:pic>
        <p:sp>
          <p:nvSpPr>
            <p:cNvPr id="582" name="Google Shape;582;p10"/>
            <p:cNvSpPr txBox="1"/>
            <p:nvPr/>
          </p:nvSpPr>
          <p:spPr>
            <a:xfrm>
              <a:off x="7180079" y="3325356"/>
              <a:ext cx="1933365" cy="646291"/>
            </a:xfrm>
            <a:prstGeom prst="rect">
              <a:avLst/>
            </a:prstGeom>
            <a:noFill/>
            <a:ln>
              <a:noFill/>
            </a:ln>
          </p:spPr>
          <p:txBody>
            <a:bodyPr spcFirstLastPara="1" wrap="square" lIns="182850" tIns="91400" rIns="182850" bIns="91400" anchor="t" anchorCtr="0">
              <a:spAutoFit/>
            </a:bodyPr>
            <a:lstStyle/>
            <a:p>
              <a:pPr marL="0" marR="0" lvl="0" indent="0" algn="ctr" rtl="0">
                <a:spcBef>
                  <a:spcPts val="0"/>
                </a:spcBef>
                <a:spcAft>
                  <a:spcPts val="0"/>
                </a:spcAft>
                <a:buNone/>
              </a:pPr>
              <a:r>
                <a:rPr lang="en-US" sz="3600" b="1">
                  <a:solidFill>
                    <a:srgbClr val="000000"/>
                  </a:solidFill>
                  <a:latin typeface="IBM Plex Sans Light"/>
                  <a:ea typeface="IBM Plex Sans Light"/>
                  <a:cs typeface="IBM Plex Sans Light"/>
                  <a:sym typeface="IBM Plex Sans Light"/>
                </a:rPr>
                <a:t>Athena Intelligent </a:t>
              </a:r>
              <a:r>
                <a:rPr lang="en-US" sz="3600" b="1">
                  <a:solidFill>
                    <a:schemeClr val="lt1"/>
                  </a:solidFill>
                  <a:latin typeface="IBM Plex Sans Light"/>
                  <a:ea typeface="IBM Plex Sans Light"/>
                  <a:cs typeface="IBM Plex Sans Light"/>
                  <a:sym typeface="IBM Plex Sans Light"/>
                </a:rPr>
                <a:t>Agent</a:t>
              </a:r>
              <a:endParaRPr sz="2800">
                <a:solidFill>
                  <a:srgbClr val="000000"/>
                </a:solidFill>
                <a:latin typeface="IBM Plex Sans Light"/>
                <a:ea typeface="IBM Plex Sans Light"/>
                <a:cs typeface="IBM Plex Sans Light"/>
                <a:sym typeface="IBM Plex Sans Light"/>
              </a:endParaRPr>
            </a:p>
          </p:txBody>
        </p:sp>
      </p:grpSp>
      <p:grpSp>
        <p:nvGrpSpPr>
          <p:cNvPr id="583" name="Google Shape;583;p10"/>
          <p:cNvGrpSpPr/>
          <p:nvPr/>
        </p:nvGrpSpPr>
        <p:grpSpPr>
          <a:xfrm>
            <a:off x="10381944" y="4042829"/>
            <a:ext cx="4742062" cy="1846580"/>
            <a:chOff x="7228806" y="415636"/>
            <a:chExt cx="2371031" cy="923290"/>
          </a:xfrm>
        </p:grpSpPr>
        <p:sp>
          <p:nvSpPr>
            <p:cNvPr id="584" name="Google Shape;584;p10"/>
            <p:cNvSpPr txBox="1"/>
            <p:nvPr/>
          </p:nvSpPr>
          <p:spPr>
            <a:xfrm>
              <a:off x="8164128" y="415636"/>
              <a:ext cx="1435709" cy="923290"/>
            </a:xfrm>
            <a:prstGeom prst="rect">
              <a:avLst/>
            </a:prstGeom>
            <a:noFill/>
            <a:ln>
              <a:noFill/>
            </a:ln>
          </p:spPr>
          <p:txBody>
            <a:bodyPr spcFirstLastPara="1" wrap="square" lIns="182850" tIns="91400" rIns="182850" bIns="91400" anchor="t" anchorCtr="0">
              <a:spAutoFit/>
            </a:bodyPr>
            <a:lstStyle/>
            <a:p>
              <a:pPr marL="0" marR="0" lvl="0" indent="0" algn="ctr" rtl="0">
                <a:spcBef>
                  <a:spcPts val="0"/>
                </a:spcBef>
                <a:spcAft>
                  <a:spcPts val="0"/>
                </a:spcAft>
                <a:buNone/>
              </a:pPr>
              <a:r>
                <a:rPr lang="en-US" sz="3600" b="1">
                  <a:solidFill>
                    <a:schemeClr val="lt1"/>
                  </a:solidFill>
                  <a:latin typeface="IBM Plex Sans Light"/>
                  <a:ea typeface="IBM Plex Sans Light"/>
                  <a:cs typeface="IBM Plex Sans Light"/>
                  <a:sym typeface="IBM Plex Sans Light"/>
                </a:rPr>
                <a:t>LLMs </a:t>
              </a:r>
              <a:r>
                <a:rPr lang="en-US" sz="3600">
                  <a:solidFill>
                    <a:schemeClr val="lt1"/>
                  </a:solidFill>
                  <a:latin typeface="IBM Plex Sans Light"/>
                  <a:ea typeface="IBM Plex Sans Light"/>
                  <a:cs typeface="IBM Plex Sans Light"/>
                  <a:sym typeface="IBM Plex Sans Light"/>
                </a:rPr>
                <a:t>for knowledge capture</a:t>
              </a:r>
              <a:endParaRPr sz="4800">
                <a:solidFill>
                  <a:schemeClr val="lt1"/>
                </a:solidFill>
                <a:latin typeface="IBM Plex Sans Light"/>
                <a:ea typeface="IBM Plex Sans Light"/>
                <a:cs typeface="IBM Plex Sans Light"/>
                <a:sym typeface="IBM Plex Sans Light"/>
              </a:endParaRPr>
            </a:p>
          </p:txBody>
        </p:sp>
        <p:pic>
          <p:nvPicPr>
            <p:cNvPr id="585" name="Google Shape;585;p10"/>
            <p:cNvPicPr preferRelativeResize="0"/>
            <p:nvPr/>
          </p:nvPicPr>
          <p:blipFill rotWithShape="1">
            <a:blip r:embed="rId4">
              <a:alphaModFix/>
            </a:blip>
            <a:srcRect/>
            <a:stretch/>
          </p:blipFill>
          <p:spPr>
            <a:xfrm rot="10800000" flipH="1">
              <a:off x="7228806" y="450414"/>
              <a:ext cx="849707" cy="842108"/>
            </a:xfrm>
            <a:prstGeom prst="rect">
              <a:avLst/>
            </a:prstGeom>
            <a:noFill/>
            <a:ln>
              <a:noFill/>
            </a:ln>
          </p:spPr>
        </p:pic>
      </p:grpSp>
      <p:sp>
        <p:nvSpPr>
          <p:cNvPr id="586" name="Google Shape;586;p10"/>
          <p:cNvSpPr/>
          <p:nvPr/>
        </p:nvSpPr>
        <p:spPr>
          <a:xfrm rot="5400000">
            <a:off x="11670617" y="6315041"/>
            <a:ext cx="1100784" cy="697238"/>
          </a:xfrm>
          <a:prstGeom prst="rightArrow">
            <a:avLst>
              <a:gd name="adj1" fmla="val 50000"/>
              <a:gd name="adj2" fmla="val 50000"/>
            </a:avLst>
          </a:prstGeom>
          <a:solidFill>
            <a:schemeClr val="dk1"/>
          </a:solidFill>
          <a:ln w="25400" cap="flat" cmpd="sng">
            <a:solidFill>
              <a:srgbClr val="1C3052"/>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spcBef>
                <a:spcPts val="0"/>
              </a:spcBef>
              <a:spcAft>
                <a:spcPts val="0"/>
              </a:spcAft>
              <a:buNone/>
            </a:pPr>
            <a:endParaRPr sz="2800">
              <a:solidFill>
                <a:schemeClr val="lt1"/>
              </a:solidFill>
              <a:highlight>
                <a:srgbClr val="000000"/>
              </a:highlight>
              <a:latin typeface="IBM Plex Sans Light"/>
              <a:ea typeface="IBM Plex Sans Light"/>
              <a:cs typeface="IBM Plex Sans Light"/>
              <a:sym typeface="IBM Plex Sans Light"/>
            </a:endParaRPr>
          </a:p>
        </p:txBody>
      </p:sp>
      <p:grpSp>
        <p:nvGrpSpPr>
          <p:cNvPr id="587" name="Google Shape;587;p10"/>
          <p:cNvGrpSpPr/>
          <p:nvPr/>
        </p:nvGrpSpPr>
        <p:grpSpPr>
          <a:xfrm>
            <a:off x="10401200" y="954129"/>
            <a:ext cx="3584774" cy="2557240"/>
            <a:chOff x="4345018" y="212585"/>
            <a:chExt cx="1792387" cy="1278620"/>
          </a:xfrm>
        </p:grpSpPr>
        <p:sp>
          <p:nvSpPr>
            <p:cNvPr id="588" name="Google Shape;588;p10"/>
            <p:cNvSpPr txBox="1"/>
            <p:nvPr/>
          </p:nvSpPr>
          <p:spPr>
            <a:xfrm>
              <a:off x="4345018" y="844914"/>
              <a:ext cx="1792387" cy="646291"/>
            </a:xfrm>
            <a:prstGeom prst="rect">
              <a:avLst/>
            </a:prstGeom>
            <a:noFill/>
            <a:ln>
              <a:noFill/>
            </a:ln>
          </p:spPr>
          <p:txBody>
            <a:bodyPr spcFirstLastPara="1" wrap="square" lIns="182850" tIns="91400" rIns="182850" bIns="91400" anchor="t" anchorCtr="0">
              <a:spAutoFit/>
            </a:bodyPr>
            <a:lstStyle/>
            <a:p>
              <a:pPr marL="0" marR="0" lvl="0" indent="0" algn="ctr" rtl="0">
                <a:spcBef>
                  <a:spcPts val="0"/>
                </a:spcBef>
                <a:spcAft>
                  <a:spcPts val="0"/>
                </a:spcAft>
                <a:buNone/>
              </a:pPr>
              <a:r>
                <a:rPr lang="en-US" sz="3600">
                  <a:solidFill>
                    <a:schemeClr val="lt1"/>
                  </a:solidFill>
                  <a:latin typeface="IBM Plex Sans Light"/>
                  <a:ea typeface="IBM Plex Sans Light"/>
                  <a:cs typeface="IBM Plex Sans Light"/>
                  <a:sym typeface="IBM Plex Sans Light"/>
                </a:rPr>
                <a:t>Business Analyst</a:t>
              </a:r>
              <a:endParaRPr sz="4800">
                <a:solidFill>
                  <a:schemeClr val="lt1"/>
                </a:solidFill>
                <a:latin typeface="IBM Plex Sans Light"/>
                <a:ea typeface="IBM Plex Sans Light"/>
                <a:cs typeface="IBM Plex Sans Light"/>
                <a:sym typeface="IBM Plex Sans Light"/>
              </a:endParaRPr>
            </a:p>
          </p:txBody>
        </p:sp>
        <p:pic>
          <p:nvPicPr>
            <p:cNvPr id="589" name="Google Shape;589;p10"/>
            <p:cNvPicPr preferRelativeResize="0"/>
            <p:nvPr/>
          </p:nvPicPr>
          <p:blipFill rotWithShape="1">
            <a:blip r:embed="rId6">
              <a:alphaModFix/>
            </a:blip>
            <a:srcRect/>
            <a:stretch/>
          </p:blipFill>
          <p:spPr>
            <a:xfrm>
              <a:off x="4876119" y="212585"/>
              <a:ext cx="730184" cy="730184"/>
            </a:xfrm>
            <a:prstGeom prst="rect">
              <a:avLst/>
            </a:prstGeom>
            <a:noFill/>
            <a:ln>
              <a:noFill/>
            </a:ln>
          </p:spPr>
        </p:pic>
      </p:grpSp>
      <p:grpSp>
        <p:nvGrpSpPr>
          <p:cNvPr id="590" name="Google Shape;590;p10"/>
          <p:cNvGrpSpPr/>
          <p:nvPr/>
        </p:nvGrpSpPr>
        <p:grpSpPr>
          <a:xfrm>
            <a:off x="18037950" y="1022776"/>
            <a:ext cx="2169558" cy="2509198"/>
            <a:chOff x="7846045" y="250545"/>
            <a:chExt cx="1084779" cy="1254599"/>
          </a:xfrm>
        </p:grpSpPr>
        <p:sp>
          <p:nvSpPr>
            <p:cNvPr id="591" name="Google Shape;591;p10"/>
            <p:cNvSpPr txBox="1"/>
            <p:nvPr/>
          </p:nvSpPr>
          <p:spPr>
            <a:xfrm>
              <a:off x="7846045" y="858853"/>
              <a:ext cx="1084779" cy="646291"/>
            </a:xfrm>
            <a:prstGeom prst="rect">
              <a:avLst/>
            </a:prstGeom>
            <a:noFill/>
            <a:ln>
              <a:noFill/>
            </a:ln>
          </p:spPr>
          <p:txBody>
            <a:bodyPr spcFirstLastPara="1" wrap="square" lIns="182850" tIns="91400" rIns="182850" bIns="91400" anchor="t" anchorCtr="0">
              <a:spAutoFit/>
            </a:bodyPr>
            <a:lstStyle/>
            <a:p>
              <a:pPr marL="0" marR="0" lvl="0" indent="0" algn="ctr" rtl="0">
                <a:spcBef>
                  <a:spcPts val="0"/>
                </a:spcBef>
                <a:spcAft>
                  <a:spcPts val="0"/>
                </a:spcAft>
                <a:buNone/>
              </a:pPr>
              <a:r>
                <a:rPr lang="en-US" sz="3600">
                  <a:solidFill>
                    <a:schemeClr val="lt1"/>
                  </a:solidFill>
                  <a:latin typeface="IBM Plex Sans Light"/>
                  <a:ea typeface="IBM Plex Sans Light"/>
                  <a:cs typeface="IBM Plex Sans Light"/>
                  <a:sym typeface="IBM Plex Sans Light"/>
                </a:rPr>
                <a:t>End User</a:t>
              </a:r>
              <a:endParaRPr sz="4800">
                <a:solidFill>
                  <a:schemeClr val="lt1"/>
                </a:solidFill>
                <a:latin typeface="IBM Plex Sans Light"/>
                <a:ea typeface="IBM Plex Sans Light"/>
                <a:cs typeface="IBM Plex Sans Light"/>
                <a:sym typeface="IBM Plex Sans Light"/>
              </a:endParaRPr>
            </a:p>
          </p:txBody>
        </p:sp>
        <p:pic>
          <p:nvPicPr>
            <p:cNvPr id="592" name="Google Shape;592;p10"/>
            <p:cNvPicPr preferRelativeResize="0"/>
            <p:nvPr/>
          </p:nvPicPr>
          <p:blipFill rotWithShape="1">
            <a:blip r:embed="rId7">
              <a:alphaModFix/>
            </a:blip>
            <a:srcRect/>
            <a:stretch/>
          </p:blipFill>
          <p:spPr>
            <a:xfrm>
              <a:off x="8084281" y="250545"/>
              <a:ext cx="608307" cy="608307"/>
            </a:xfrm>
            <a:prstGeom prst="rect">
              <a:avLst/>
            </a:prstGeom>
            <a:noFill/>
            <a:ln>
              <a:noFill/>
            </a:ln>
          </p:spPr>
        </p:pic>
      </p:grpSp>
      <p:sp>
        <p:nvSpPr>
          <p:cNvPr id="593" name="Google Shape;593;p10"/>
          <p:cNvSpPr txBox="1"/>
          <p:nvPr/>
        </p:nvSpPr>
        <p:spPr>
          <a:xfrm>
            <a:off x="9681596" y="11970698"/>
            <a:ext cx="536717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chemeClr val="lt1"/>
                </a:solidFill>
                <a:latin typeface="IBM Plex Sans Light"/>
                <a:ea typeface="IBM Plex Sans Light"/>
                <a:cs typeface="IBM Plex Sans Light"/>
                <a:sym typeface="IBM Plex Sans Light"/>
              </a:rPr>
              <a:t>Athena Wisdom Forge</a:t>
            </a:r>
            <a:endParaRPr/>
          </a:p>
        </p:txBody>
      </p:sp>
      <p:sp>
        <p:nvSpPr>
          <p:cNvPr id="594" name="Google Shape;594;p10"/>
          <p:cNvSpPr txBox="1"/>
          <p:nvPr/>
        </p:nvSpPr>
        <p:spPr>
          <a:xfrm>
            <a:off x="16330948" y="11915005"/>
            <a:ext cx="585609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chemeClr val="lt1"/>
                </a:solidFill>
                <a:latin typeface="IBM Plex Sans Light"/>
                <a:ea typeface="IBM Plex Sans Light"/>
                <a:cs typeface="IBM Plex Sans Light"/>
                <a:sym typeface="IBM Plex Sans Light"/>
              </a:rPr>
              <a:t>Athena Owl Agent (OSS)</a:t>
            </a:r>
            <a:endParaRPr/>
          </a:p>
        </p:txBody>
      </p:sp>
      <p:sp>
        <p:nvSpPr>
          <p:cNvPr id="597" name="Google Shape;597;p10"/>
          <p:cNvSpPr txBox="1"/>
          <p:nvPr/>
        </p:nvSpPr>
        <p:spPr>
          <a:xfrm>
            <a:off x="23541592" y="12938838"/>
            <a:ext cx="690008" cy="42881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2800">
                <a:solidFill>
                  <a:schemeClr val="lt1"/>
                </a:solidFill>
                <a:latin typeface="IBM Plex Sans Light"/>
                <a:ea typeface="IBM Plex Sans Light"/>
                <a:cs typeface="IBM Plex Sans Light"/>
                <a:sym typeface="IBM Plex Sans Light"/>
              </a:rPr>
              <a:t>10</a:t>
            </a:fld>
            <a:endParaRPr sz="2800">
              <a:solidFill>
                <a:schemeClr val="lt1"/>
              </a:solidFill>
              <a:latin typeface="IBM Plex Sans Light"/>
              <a:ea typeface="IBM Plex Sans Light"/>
              <a:cs typeface="IBM Plex Sans Light"/>
              <a:sym typeface="IBM Plex Sans Light"/>
            </a:endParaRPr>
          </a:p>
        </p:txBody>
      </p:sp>
      <p:sp>
        <p:nvSpPr>
          <p:cNvPr id="598" name="Google Shape;598;p10"/>
          <p:cNvSpPr txBox="1"/>
          <p:nvPr/>
        </p:nvSpPr>
        <p:spPr>
          <a:xfrm>
            <a:off x="15745713" y="12768590"/>
            <a:ext cx="772379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u="sng">
                <a:solidFill>
                  <a:schemeClr val="lt1"/>
                </a:solidFill>
                <a:latin typeface="IBM Plex Sans Light"/>
                <a:ea typeface="IBM Plex Sans Light"/>
                <a:cs typeface="IBM Plex Sans Light"/>
                <a:sym typeface="IBM Plex Sans Light"/>
                <a:hlinkClick r:id="rId8">
                  <a:extLst>
                    <a:ext uri="{A12FA001-AC4F-418D-AE19-62706E023703}">
                      <ahyp:hlinkClr xmlns:ahyp="http://schemas.microsoft.com/office/drawing/2018/hyperlinkcolor" val="tx"/>
                    </a:ext>
                  </a:extLst>
                </a:hlinkClick>
              </a:rPr>
              <a:t>https://bit.ly/athena-owl-framework</a:t>
            </a:r>
            <a:endParaRPr sz="3600">
              <a:solidFill>
                <a:schemeClr val="lt1"/>
              </a:solidFill>
              <a:latin typeface="IBM Plex Sans Light"/>
              <a:ea typeface="IBM Plex Sans Light"/>
              <a:cs typeface="IBM Plex Sans Light"/>
              <a:sym typeface="IBM Plex Sa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1"/>
          <p:cNvSpPr txBox="1">
            <a:spLocks noGrp="1"/>
          </p:cNvSpPr>
          <p:nvPr>
            <p:ph type="title"/>
          </p:nvPr>
        </p:nvSpPr>
        <p:spPr>
          <a:xfrm>
            <a:off x="561739" y="512537"/>
            <a:ext cx="21033938" cy="129449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IBM Plex Sans Light"/>
              <a:buNone/>
            </a:pPr>
            <a:r>
              <a:rPr lang="en-US"/>
              <a:t>Athena Owl Agent Framework</a:t>
            </a:r>
            <a:endParaRPr/>
          </a:p>
        </p:txBody>
      </p:sp>
      <p:pic>
        <p:nvPicPr>
          <p:cNvPr id="604" name="Google Shape;604;p11"/>
          <p:cNvPicPr preferRelativeResize="0"/>
          <p:nvPr/>
        </p:nvPicPr>
        <p:blipFill rotWithShape="1">
          <a:blip r:embed="rId3">
            <a:alphaModFix/>
          </a:blip>
          <a:srcRect/>
          <a:stretch/>
        </p:blipFill>
        <p:spPr>
          <a:xfrm>
            <a:off x="11582400" y="337373"/>
            <a:ext cx="12527877" cy="7972285"/>
          </a:xfrm>
          <a:prstGeom prst="rect">
            <a:avLst/>
          </a:prstGeom>
          <a:noFill/>
          <a:ln>
            <a:noFill/>
          </a:ln>
        </p:spPr>
      </p:pic>
      <p:sp>
        <p:nvSpPr>
          <p:cNvPr id="605" name="Google Shape;605;p11"/>
          <p:cNvSpPr txBox="1"/>
          <p:nvPr/>
        </p:nvSpPr>
        <p:spPr>
          <a:xfrm>
            <a:off x="766700" y="2329542"/>
            <a:ext cx="11947814" cy="97134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4000" b="1" u="sng">
                <a:solidFill>
                  <a:schemeClr val="accent3"/>
                </a:solidFill>
                <a:latin typeface="IBM Plex Sans Light"/>
                <a:ea typeface="IBM Plex Sans Light"/>
                <a:cs typeface="IBM Plex Sans Light"/>
                <a:sym typeface="IBM Plex Sans Light"/>
              </a:rPr>
              <a:t>Easily make an agent for your use case!</a:t>
            </a:r>
            <a:endParaRPr/>
          </a:p>
          <a:p>
            <a:pPr marL="0" marR="0" lvl="0" indent="0" algn="l" rtl="0">
              <a:spcBef>
                <a:spcPts val="0"/>
              </a:spcBef>
              <a:spcAft>
                <a:spcPts val="0"/>
              </a:spcAft>
              <a:buNone/>
            </a:pPr>
            <a:endParaRPr sz="4000">
              <a:solidFill>
                <a:schemeClr val="accent3"/>
              </a:solidFill>
              <a:latin typeface="IBM Plex Sans Light"/>
              <a:ea typeface="IBM Plex Sans Light"/>
              <a:cs typeface="IBM Plex Sans Light"/>
              <a:sym typeface="IBM Plex Sans Light"/>
            </a:endParaRPr>
          </a:p>
          <a:p>
            <a:pPr marL="342900" marR="0" lvl="0" indent="-342900" algn="l" rtl="0">
              <a:spcBef>
                <a:spcPts val="0"/>
              </a:spcBef>
              <a:spcAft>
                <a:spcPts val="0"/>
              </a:spcAft>
              <a:buClr>
                <a:schemeClr val="accent3"/>
              </a:buClr>
              <a:buSzPts val="4000"/>
              <a:buFont typeface="Arial"/>
              <a:buChar char="•"/>
            </a:pPr>
            <a:r>
              <a:rPr lang="en-US" sz="4000">
                <a:solidFill>
                  <a:schemeClr val="accent3"/>
                </a:solidFill>
                <a:latin typeface="IBM Plex Sans Light"/>
                <a:ea typeface="IBM Plex Sans Light"/>
                <a:cs typeface="IBM Plex Sans Light"/>
                <a:sym typeface="IBM Plex Sans Light"/>
              </a:rPr>
              <a:t>Agentic Architecture to integrate: </a:t>
            </a:r>
            <a:endParaRPr/>
          </a:p>
          <a:p>
            <a:pPr marL="1257588" marR="0" lvl="1" indent="-342900" algn="l" rtl="0">
              <a:spcBef>
                <a:spcPts val="0"/>
              </a:spcBef>
              <a:spcAft>
                <a:spcPts val="0"/>
              </a:spcAft>
              <a:buClr>
                <a:schemeClr val="accent3"/>
              </a:buClr>
              <a:buSzPts val="4000"/>
              <a:buFont typeface="Arial"/>
              <a:buChar char="•"/>
            </a:pPr>
            <a:r>
              <a:rPr lang="en-US" sz="4000" b="0" i="0" u="none" strike="noStrike" cap="none">
                <a:solidFill>
                  <a:schemeClr val="accent3"/>
                </a:solidFill>
                <a:latin typeface="IBM Plex Sans Light"/>
                <a:ea typeface="IBM Plex Sans Light"/>
                <a:cs typeface="IBM Plex Sans Light"/>
                <a:sym typeface="IBM Plex Sans Light"/>
              </a:rPr>
              <a:t>LLMs</a:t>
            </a:r>
            <a:endParaRPr/>
          </a:p>
          <a:p>
            <a:pPr marL="1257588" marR="0" lvl="1" indent="-342900" algn="l" rtl="0">
              <a:spcBef>
                <a:spcPts val="0"/>
              </a:spcBef>
              <a:spcAft>
                <a:spcPts val="0"/>
              </a:spcAft>
              <a:buClr>
                <a:schemeClr val="accent3"/>
              </a:buClr>
              <a:buSzPts val="4000"/>
              <a:buFont typeface="Arial"/>
              <a:buChar char="•"/>
            </a:pPr>
            <a:r>
              <a:rPr lang="en-US" sz="4000" b="0" i="0" u="none" strike="noStrike" cap="none">
                <a:solidFill>
                  <a:schemeClr val="accent3"/>
                </a:solidFill>
                <a:latin typeface="IBM Plex Sans Light"/>
                <a:ea typeface="IBM Plex Sans Light"/>
                <a:cs typeface="IBM Plex Sans Light"/>
                <a:sym typeface="IBM Plex Sans Light"/>
              </a:rPr>
              <a:t>Business Rule-based Decision Services </a:t>
            </a:r>
            <a:endParaRPr/>
          </a:p>
          <a:p>
            <a:pPr marL="1257588" marR="0" lvl="1" indent="-342900" algn="l" rtl="0">
              <a:spcBef>
                <a:spcPts val="0"/>
              </a:spcBef>
              <a:spcAft>
                <a:spcPts val="0"/>
              </a:spcAft>
              <a:buClr>
                <a:schemeClr val="accent3"/>
              </a:buClr>
              <a:buSzPts val="4000"/>
              <a:buFont typeface="Arial"/>
              <a:buChar char="•"/>
            </a:pPr>
            <a:r>
              <a:rPr lang="en-US" sz="4000" b="0" i="0" u="none" strike="noStrike" cap="none">
                <a:solidFill>
                  <a:schemeClr val="accent3"/>
                </a:solidFill>
                <a:latin typeface="IBM Plex Sans Light"/>
                <a:ea typeface="IBM Plex Sans Light"/>
                <a:cs typeface="IBM Plex Sans Light"/>
                <a:sym typeface="IBM Plex Sans Light"/>
              </a:rPr>
              <a:t>Databases </a:t>
            </a:r>
            <a:endParaRPr/>
          </a:p>
          <a:p>
            <a:pPr marL="1257588" marR="0" lvl="1" indent="-342900" algn="l" rtl="0">
              <a:spcBef>
                <a:spcPts val="0"/>
              </a:spcBef>
              <a:spcAft>
                <a:spcPts val="0"/>
              </a:spcAft>
              <a:buClr>
                <a:schemeClr val="accent3"/>
              </a:buClr>
              <a:buSzPts val="4000"/>
              <a:buFont typeface="Arial"/>
              <a:buChar char="•"/>
            </a:pPr>
            <a:r>
              <a:rPr lang="en-US" sz="4000" b="0" i="0" u="none" strike="noStrike" cap="none">
                <a:solidFill>
                  <a:schemeClr val="accent3"/>
                </a:solidFill>
                <a:latin typeface="IBM Plex Sans Light"/>
                <a:ea typeface="IBM Plex Sans Light"/>
                <a:cs typeface="IBM Plex Sans Light"/>
                <a:sym typeface="IBM Plex Sans Light"/>
              </a:rPr>
              <a:t>Vector Stores for RAG</a:t>
            </a:r>
            <a:endParaRPr/>
          </a:p>
          <a:p>
            <a:pPr marL="1257588" marR="0" lvl="1" indent="-342900" algn="l" rtl="0">
              <a:spcBef>
                <a:spcPts val="0"/>
              </a:spcBef>
              <a:spcAft>
                <a:spcPts val="0"/>
              </a:spcAft>
              <a:buClr>
                <a:schemeClr val="accent3"/>
              </a:buClr>
              <a:buSzPts val="4000"/>
              <a:buFont typeface="Arial"/>
              <a:buChar char="•"/>
            </a:pPr>
            <a:r>
              <a:rPr lang="en-US" sz="4000" b="0" i="0" u="none" strike="noStrike" cap="none">
                <a:solidFill>
                  <a:schemeClr val="accent3"/>
                </a:solidFill>
                <a:latin typeface="IBM Plex Sans Light"/>
                <a:ea typeface="IBM Plex Sans Light"/>
                <a:cs typeface="IBM Plex Sans Light"/>
                <a:sym typeface="IBM Plex Sans Light"/>
              </a:rPr>
              <a:t>3</a:t>
            </a:r>
            <a:r>
              <a:rPr lang="en-US" sz="4000" b="0" i="0" u="none" strike="noStrike" cap="none" baseline="30000">
                <a:solidFill>
                  <a:schemeClr val="accent3"/>
                </a:solidFill>
                <a:latin typeface="IBM Plex Sans Light"/>
                <a:ea typeface="IBM Plex Sans Light"/>
                <a:cs typeface="IBM Plex Sans Light"/>
                <a:sym typeface="IBM Plex Sans Light"/>
              </a:rPr>
              <a:t>rd</a:t>
            </a:r>
            <a:r>
              <a:rPr lang="en-US" sz="4000" b="0" i="0" u="none" strike="noStrike" cap="none">
                <a:solidFill>
                  <a:schemeClr val="accent3"/>
                </a:solidFill>
                <a:latin typeface="IBM Plex Sans Light"/>
                <a:ea typeface="IBM Plex Sans Light"/>
                <a:cs typeface="IBM Plex Sans Light"/>
                <a:sym typeface="IBM Plex Sans Light"/>
              </a:rPr>
              <a:t> party API’s.</a:t>
            </a:r>
            <a:endParaRPr/>
          </a:p>
          <a:p>
            <a:pPr marL="342900" marR="0" lvl="0" indent="-342900" algn="l" rtl="0">
              <a:spcBef>
                <a:spcPts val="0"/>
              </a:spcBef>
              <a:spcAft>
                <a:spcPts val="0"/>
              </a:spcAft>
              <a:buClr>
                <a:schemeClr val="accent3"/>
              </a:buClr>
              <a:buSzPts val="4000"/>
              <a:buFont typeface="Arial"/>
              <a:buChar char="•"/>
            </a:pPr>
            <a:r>
              <a:rPr lang="en-US" sz="4000">
                <a:solidFill>
                  <a:schemeClr val="accent3"/>
                </a:solidFill>
                <a:latin typeface="IBM Plex Sans Light"/>
                <a:ea typeface="IBM Plex Sans Light"/>
                <a:cs typeface="IBM Plex Sans Light"/>
                <a:sym typeface="IBM Plex Sans Light"/>
              </a:rPr>
              <a:t>Declarative format for agent definitions.</a:t>
            </a:r>
            <a:endParaRPr/>
          </a:p>
          <a:p>
            <a:pPr marL="342900" marR="0" lvl="0" indent="-342900" algn="l" rtl="0">
              <a:spcBef>
                <a:spcPts val="0"/>
              </a:spcBef>
              <a:spcAft>
                <a:spcPts val="0"/>
              </a:spcAft>
              <a:buClr>
                <a:schemeClr val="accent3"/>
              </a:buClr>
              <a:buSzPts val="4000"/>
              <a:buFont typeface="Arial"/>
              <a:buChar char="•"/>
            </a:pPr>
            <a:r>
              <a:rPr lang="en-US" sz="4000">
                <a:solidFill>
                  <a:schemeClr val="accent3"/>
                </a:solidFill>
                <a:latin typeface="IBM Plex Sans Light"/>
                <a:ea typeface="IBM Plex Sans Light"/>
                <a:cs typeface="IBM Plex Sans Light"/>
                <a:sym typeface="IBM Plex Sans Light"/>
              </a:rPr>
              <a:t>Conversational interface with tool calling.</a:t>
            </a:r>
            <a:endParaRPr/>
          </a:p>
          <a:p>
            <a:pPr marL="342900" marR="0" lvl="0" indent="-342900" algn="l" rtl="0">
              <a:spcBef>
                <a:spcPts val="0"/>
              </a:spcBef>
              <a:spcAft>
                <a:spcPts val="0"/>
              </a:spcAft>
              <a:buClr>
                <a:schemeClr val="accent3"/>
              </a:buClr>
              <a:buSzPts val="4000"/>
              <a:buFont typeface="Arial"/>
              <a:buChar char="•"/>
            </a:pPr>
            <a:r>
              <a:rPr lang="en-US" sz="4000">
                <a:solidFill>
                  <a:schemeClr val="accent3"/>
                </a:solidFill>
                <a:latin typeface="IBM Plex Sans Light"/>
                <a:ea typeface="IBM Plex Sans Light"/>
                <a:cs typeface="IBM Plex Sans Light"/>
                <a:sym typeface="IBM Plex Sans Light"/>
              </a:rPr>
              <a:t>Supports multiple LLM platforms, business rule platforms, vector stores, databases.</a:t>
            </a:r>
            <a:endParaRPr/>
          </a:p>
          <a:p>
            <a:pPr marL="342900" marR="0" lvl="0" indent="-342900" algn="l" rtl="0">
              <a:spcBef>
                <a:spcPts val="0"/>
              </a:spcBef>
              <a:spcAft>
                <a:spcPts val="0"/>
              </a:spcAft>
              <a:buClr>
                <a:schemeClr val="accent3"/>
              </a:buClr>
              <a:buSzPts val="4000"/>
              <a:buFont typeface="Arial"/>
              <a:buChar char="•"/>
            </a:pPr>
            <a:r>
              <a:rPr lang="en-US" sz="4000">
                <a:solidFill>
                  <a:schemeClr val="accent3"/>
                </a:solidFill>
                <a:latin typeface="IBM Plex Sans Light"/>
                <a:ea typeface="IBM Plex Sans Light"/>
                <a:cs typeface="IBM Plex Sans Light"/>
                <a:sym typeface="IBM Plex Sans Light"/>
              </a:rPr>
              <a:t>Open-source framework, contributions welcome!</a:t>
            </a:r>
            <a:endParaRPr/>
          </a:p>
          <a:p>
            <a:pPr marL="342900" marR="0" lvl="0" indent="-342900" algn="l" rtl="0">
              <a:spcBef>
                <a:spcPts val="0"/>
              </a:spcBef>
              <a:spcAft>
                <a:spcPts val="0"/>
              </a:spcAft>
              <a:buClr>
                <a:schemeClr val="accent3"/>
              </a:buClr>
              <a:buSzPts val="4000"/>
              <a:buFont typeface="Arial"/>
              <a:buChar char="•"/>
            </a:pPr>
            <a:r>
              <a:rPr lang="en-US" sz="4000">
                <a:solidFill>
                  <a:schemeClr val="accent3"/>
                </a:solidFill>
                <a:latin typeface="IBM Plex Sans Light"/>
                <a:ea typeface="IBM Plex Sans Light"/>
                <a:cs typeface="IBM Plex Sans Light"/>
                <a:sym typeface="IBM Plex Sans Light"/>
              </a:rPr>
              <a:t>Athena Decision Services is here to support you.</a:t>
            </a:r>
            <a:endParaRPr/>
          </a:p>
          <a:p>
            <a:pPr marL="0" marR="0" lvl="0" indent="0" algn="l" rtl="0">
              <a:spcBef>
                <a:spcPts val="0"/>
              </a:spcBef>
              <a:spcAft>
                <a:spcPts val="0"/>
              </a:spcAft>
              <a:buNone/>
            </a:pPr>
            <a:endParaRPr sz="4000">
              <a:solidFill>
                <a:schemeClr val="accent3"/>
              </a:solidFill>
              <a:latin typeface="IBM Plex Sans Light"/>
              <a:ea typeface="IBM Plex Sans Light"/>
              <a:cs typeface="IBM Plex Sans Light"/>
              <a:sym typeface="IBM Plex Sans Light"/>
            </a:endParaRPr>
          </a:p>
        </p:txBody>
      </p:sp>
      <p:sp>
        <p:nvSpPr>
          <p:cNvPr id="606" name="Google Shape;606;p11"/>
          <p:cNvSpPr txBox="1"/>
          <p:nvPr/>
        </p:nvSpPr>
        <p:spPr>
          <a:xfrm>
            <a:off x="1088572" y="11734521"/>
            <a:ext cx="10145485" cy="830997"/>
          </a:xfrm>
          <a:prstGeom prst="rect">
            <a:avLst/>
          </a:prstGeom>
          <a:solidFill>
            <a:srgbClr val="B8FEFC">
              <a:alpha val="49803"/>
            </a:srgbClr>
          </a:solidFill>
          <a:ln w="9525" cap="flat" cmpd="sng">
            <a:solidFill>
              <a:srgbClr val="002E8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u="sng">
                <a:solidFill>
                  <a:schemeClr val="lt1"/>
                </a:solidFill>
                <a:latin typeface="IBM Plex Sans Light"/>
                <a:ea typeface="IBM Plex Sans Light"/>
                <a:cs typeface="IBM Plex Sans Light"/>
                <a:sym typeface="IBM Plex Sans Light"/>
                <a:hlinkClick r:id="rId4">
                  <a:extLst>
                    <a:ext uri="{A12FA001-AC4F-418D-AE19-62706E023703}">
                      <ahyp:hlinkClr xmlns:ahyp="http://schemas.microsoft.com/office/drawing/2018/hyperlinkcolor" val="tx"/>
                    </a:ext>
                  </a:extLst>
                </a:hlinkClick>
              </a:rPr>
              <a:t>https://bit.ly/athena-owl-framework</a:t>
            </a:r>
            <a:endParaRPr sz="4800">
              <a:solidFill>
                <a:schemeClr val="lt1"/>
              </a:solidFill>
              <a:latin typeface="IBM Plex Sans Light"/>
              <a:ea typeface="IBM Plex Sans Light"/>
              <a:cs typeface="IBM Plex Sans Light"/>
              <a:sym typeface="IBM Plex Sans Light"/>
            </a:endParaRPr>
          </a:p>
        </p:txBody>
      </p:sp>
      <p:pic>
        <p:nvPicPr>
          <p:cNvPr id="607" name="Google Shape;607;p11" descr="A qr code on a white square&#10;&#10;Description automatically generated"/>
          <p:cNvPicPr preferRelativeResize="0"/>
          <p:nvPr/>
        </p:nvPicPr>
        <p:blipFill rotWithShape="1">
          <a:blip r:embed="rId5">
            <a:alphaModFix/>
          </a:blip>
          <a:srcRect/>
          <a:stretch/>
        </p:blipFill>
        <p:spPr>
          <a:xfrm>
            <a:off x="15643795" y="8798377"/>
            <a:ext cx="4405086" cy="440508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12"/>
          <p:cNvSpPr txBox="1">
            <a:spLocks noGrp="1"/>
          </p:cNvSpPr>
          <p:nvPr>
            <p:ph type="title"/>
          </p:nvPr>
        </p:nvSpPr>
        <p:spPr>
          <a:xfrm>
            <a:off x="372290" y="218554"/>
            <a:ext cx="23713662" cy="1951208"/>
          </a:xfrm>
          <a:prstGeom prst="rect">
            <a:avLst/>
          </a:prstGeom>
          <a:noFill/>
          <a:ln>
            <a:noFill/>
          </a:ln>
        </p:spPr>
        <p:txBody>
          <a:bodyPr spcFirstLastPara="1" wrap="square" lIns="182850" tIns="91400" rIns="182850" bIns="91400" anchor="ctr" anchorCtr="0">
            <a:normAutofit/>
          </a:bodyPr>
          <a:lstStyle/>
          <a:p>
            <a:pPr marL="0" lvl="0" indent="0" algn="ctr" rtl="0">
              <a:lnSpc>
                <a:spcPct val="90000"/>
              </a:lnSpc>
              <a:spcBef>
                <a:spcPts val="0"/>
              </a:spcBef>
              <a:spcAft>
                <a:spcPts val="0"/>
              </a:spcAft>
              <a:buClr>
                <a:schemeClr val="lt1"/>
              </a:buClr>
              <a:buSzPts val="7111"/>
              <a:buFont typeface="IBM Plex Sans Light"/>
              <a:buNone/>
            </a:pPr>
            <a:r>
              <a:rPr lang="en-US"/>
              <a:t>The World Is Changing Fast.</a:t>
            </a:r>
            <a:endParaRPr/>
          </a:p>
          <a:p>
            <a:pPr marL="0" lvl="0" indent="0" algn="ctr" rtl="0">
              <a:lnSpc>
                <a:spcPct val="90000"/>
              </a:lnSpc>
              <a:spcBef>
                <a:spcPts val="0"/>
              </a:spcBef>
              <a:spcAft>
                <a:spcPts val="0"/>
              </a:spcAft>
              <a:buClr>
                <a:schemeClr val="lt1"/>
              </a:buClr>
              <a:buSzPts val="7111"/>
              <a:buFont typeface="IBM Plex Sans Light"/>
              <a:buNone/>
            </a:pPr>
            <a:r>
              <a:rPr lang="en-US"/>
              <a:t>Athena Will Build Your Systems Now.</a:t>
            </a:r>
            <a:endParaRPr/>
          </a:p>
        </p:txBody>
      </p:sp>
      <p:sp>
        <p:nvSpPr>
          <p:cNvPr id="613" name="Google Shape;613;p12"/>
          <p:cNvSpPr txBox="1">
            <a:spLocks noGrp="1"/>
          </p:cNvSpPr>
          <p:nvPr>
            <p:ph type="body" idx="1"/>
          </p:nvPr>
        </p:nvSpPr>
        <p:spPr>
          <a:xfrm>
            <a:off x="372290" y="2735677"/>
            <a:ext cx="13391792" cy="10105396"/>
          </a:xfrm>
          <a:prstGeom prst="rect">
            <a:avLst/>
          </a:prstGeom>
          <a:noFill/>
          <a:ln>
            <a:noFill/>
          </a:ln>
        </p:spPr>
        <p:txBody>
          <a:bodyPr spcFirstLastPara="1" wrap="square" lIns="182850" tIns="91400" rIns="182850" bIns="91400" anchor="t" anchorCtr="0">
            <a:normAutofit fontScale="92500"/>
          </a:bodyPr>
          <a:lstStyle/>
          <a:p>
            <a:pPr marL="578074" lvl="0" indent="-342900" algn="l" rtl="0">
              <a:lnSpc>
                <a:spcPct val="120000"/>
              </a:lnSpc>
              <a:spcBef>
                <a:spcPts val="0"/>
              </a:spcBef>
              <a:spcAft>
                <a:spcPts val="0"/>
              </a:spcAft>
              <a:buClr>
                <a:schemeClr val="lt1"/>
              </a:buClr>
              <a:buSzPct val="79999"/>
              <a:buChar char="•"/>
            </a:pPr>
            <a:r>
              <a:rPr lang="en-US">
                <a:latin typeface="IBM Plex Sans Light"/>
                <a:ea typeface="IBM Plex Sans Light"/>
                <a:cs typeface="IBM Plex Sans Light"/>
                <a:sym typeface="IBM Plex Sans Light"/>
              </a:rPr>
              <a:t>Decision Intelligence Consulting Services</a:t>
            </a:r>
            <a:endParaRPr/>
          </a:p>
          <a:p>
            <a:pPr marL="1492474" lvl="1" indent="-342900" algn="l" rtl="0">
              <a:lnSpc>
                <a:spcPct val="120000"/>
              </a:lnSpc>
              <a:spcBef>
                <a:spcPts val="0"/>
              </a:spcBef>
              <a:spcAft>
                <a:spcPts val="0"/>
              </a:spcAft>
              <a:buClr>
                <a:schemeClr val="lt1"/>
              </a:buClr>
              <a:buSzPct val="79999"/>
              <a:buChar char="•"/>
            </a:pPr>
            <a:r>
              <a:rPr lang="en-US">
                <a:latin typeface="IBM Plex Sans Light"/>
                <a:ea typeface="IBM Plex Sans Light"/>
                <a:cs typeface="IBM Plex Sans Light"/>
                <a:sym typeface="IBM Plex Sans Light"/>
              </a:rPr>
              <a:t>Leverage the power of Generative AI.</a:t>
            </a:r>
            <a:endParaRPr/>
          </a:p>
          <a:p>
            <a:pPr marL="1492474" lvl="1" indent="-342900" algn="l" rtl="0">
              <a:lnSpc>
                <a:spcPct val="120000"/>
              </a:lnSpc>
              <a:spcBef>
                <a:spcPts val="0"/>
              </a:spcBef>
              <a:spcAft>
                <a:spcPts val="0"/>
              </a:spcAft>
              <a:buClr>
                <a:schemeClr val="lt1"/>
              </a:buClr>
              <a:buSzPct val="79999"/>
              <a:buChar char="•"/>
            </a:pPr>
            <a:r>
              <a:rPr lang="en-US">
                <a:latin typeface="IBM Plex Sans Light"/>
                <a:ea typeface="IBM Plex Sans Light"/>
                <a:cs typeface="IBM Plex Sans Light"/>
                <a:sym typeface="IBM Plex Sans Light"/>
              </a:rPr>
              <a:t>Combine with the accuracy, speed, and explainability of business rules.</a:t>
            </a:r>
            <a:endParaRPr/>
          </a:p>
          <a:p>
            <a:pPr marL="1492474" lvl="1" indent="-342900" algn="l" rtl="0">
              <a:lnSpc>
                <a:spcPct val="120000"/>
              </a:lnSpc>
              <a:spcBef>
                <a:spcPts val="0"/>
              </a:spcBef>
              <a:spcAft>
                <a:spcPts val="0"/>
              </a:spcAft>
              <a:buClr>
                <a:schemeClr val="lt1"/>
              </a:buClr>
              <a:buSzPct val="79999"/>
              <a:buChar char="•"/>
            </a:pPr>
            <a:r>
              <a:rPr lang="en-US">
                <a:latin typeface="IBM Plex Sans Light"/>
                <a:ea typeface="IBM Plex Sans Light"/>
                <a:cs typeface="IBM Plex Sans Light"/>
                <a:sym typeface="IBM Plex Sans Light"/>
              </a:rPr>
              <a:t>Integrate other automation technologies as needed.</a:t>
            </a:r>
            <a:endParaRPr/>
          </a:p>
          <a:p>
            <a:pPr marL="1492474" lvl="1" indent="-342900" algn="l" rtl="0">
              <a:lnSpc>
                <a:spcPct val="120000"/>
              </a:lnSpc>
              <a:spcBef>
                <a:spcPts val="0"/>
              </a:spcBef>
              <a:spcAft>
                <a:spcPts val="0"/>
              </a:spcAft>
              <a:buClr>
                <a:schemeClr val="lt1"/>
              </a:buClr>
              <a:buSzPct val="79999"/>
              <a:buChar char="•"/>
            </a:pPr>
            <a:r>
              <a:rPr lang="en-US">
                <a:latin typeface="IBM Plex Sans Light"/>
                <a:ea typeface="IBM Plex Sans Light"/>
                <a:cs typeface="IBM Plex Sans Light"/>
                <a:sym typeface="IBM Plex Sans Light"/>
              </a:rPr>
              <a:t>Built for change:  Rule governance services</a:t>
            </a:r>
            <a:endParaRPr>
              <a:latin typeface="IBM Plex Sans Light"/>
              <a:ea typeface="IBM Plex Sans Light"/>
              <a:cs typeface="IBM Plex Sans Light"/>
              <a:sym typeface="IBM Plex Sans Light"/>
            </a:endParaRPr>
          </a:p>
          <a:p>
            <a:pPr marL="578074" lvl="0" indent="-342900" algn="l" rtl="0">
              <a:lnSpc>
                <a:spcPct val="120000"/>
              </a:lnSpc>
              <a:spcBef>
                <a:spcPts val="0"/>
              </a:spcBef>
              <a:spcAft>
                <a:spcPts val="0"/>
              </a:spcAft>
              <a:buClr>
                <a:schemeClr val="lt1"/>
              </a:buClr>
              <a:buSzPct val="79999"/>
              <a:buChar char="•"/>
            </a:pPr>
            <a:r>
              <a:rPr lang="en-US">
                <a:latin typeface="IBM Plex Sans Light"/>
                <a:ea typeface="IBM Plex Sans Light"/>
                <a:cs typeface="IBM Plex Sans Light"/>
                <a:sym typeface="IBM Plex Sans Light"/>
              </a:rPr>
              <a:t>Focused on IBM’s enterprise-ready AI and Automation technology.</a:t>
            </a:r>
            <a:endParaRPr>
              <a:latin typeface="IBM Plex Sans Light"/>
              <a:ea typeface="IBM Plex Sans Light"/>
              <a:cs typeface="IBM Plex Sans Light"/>
              <a:sym typeface="IBM Plex Sans Light"/>
            </a:endParaRPr>
          </a:p>
          <a:p>
            <a:pPr marL="578074" lvl="0" indent="-342900" algn="l" rtl="0">
              <a:lnSpc>
                <a:spcPct val="120000"/>
              </a:lnSpc>
              <a:spcBef>
                <a:spcPts val="0"/>
              </a:spcBef>
              <a:spcAft>
                <a:spcPts val="0"/>
              </a:spcAft>
              <a:buClr>
                <a:schemeClr val="lt1"/>
              </a:buClr>
              <a:buSzPct val="79999"/>
              <a:buChar char="•"/>
            </a:pPr>
            <a:r>
              <a:rPr lang="en-US">
                <a:latin typeface="IBM Plex Sans Light"/>
                <a:ea typeface="IBM Plex Sans Light"/>
                <a:cs typeface="IBM Plex Sans Light"/>
                <a:sym typeface="IBM Plex Sans Light"/>
              </a:rPr>
              <a:t>Top Industry Experts</a:t>
            </a:r>
            <a:endParaRPr/>
          </a:p>
          <a:p>
            <a:pPr marL="1492474" lvl="1" indent="-342900" algn="l" rtl="0">
              <a:lnSpc>
                <a:spcPct val="120000"/>
              </a:lnSpc>
              <a:spcBef>
                <a:spcPts val="0"/>
              </a:spcBef>
              <a:spcAft>
                <a:spcPts val="0"/>
              </a:spcAft>
              <a:buClr>
                <a:schemeClr val="lt1"/>
              </a:buClr>
              <a:buSzPct val="79999"/>
              <a:buChar char="•"/>
            </a:pPr>
            <a:r>
              <a:rPr lang="en-US">
                <a:latin typeface="IBM Plex Sans Light"/>
                <a:ea typeface="IBM Plex Sans Light"/>
                <a:cs typeface="IBM Plex Sans Light"/>
                <a:sym typeface="IBM Plex Sans Light"/>
              </a:rPr>
              <a:t>100% decision management experts.</a:t>
            </a:r>
            <a:endParaRPr/>
          </a:p>
          <a:p>
            <a:pPr marL="1492474" lvl="1" indent="-342900" algn="l" rtl="0">
              <a:lnSpc>
                <a:spcPct val="120000"/>
              </a:lnSpc>
              <a:spcBef>
                <a:spcPts val="0"/>
              </a:spcBef>
              <a:spcAft>
                <a:spcPts val="0"/>
              </a:spcAft>
              <a:buClr>
                <a:schemeClr val="lt1"/>
              </a:buClr>
              <a:buSzPct val="79999"/>
              <a:buChar char="•"/>
            </a:pPr>
            <a:r>
              <a:rPr lang="en-US">
                <a:latin typeface="IBM Plex Sans Light"/>
                <a:ea typeface="IBM Plex Sans Light"/>
                <a:cs typeface="IBM Plex Sans Light"/>
                <a:sym typeface="IBM Plex Sans Light"/>
              </a:rPr>
              <a:t>Each with 20+ years experience building solutions.</a:t>
            </a:r>
            <a:endParaRPr/>
          </a:p>
          <a:p>
            <a:pPr marL="1492474" lvl="1" indent="-342900" algn="l" rtl="0">
              <a:lnSpc>
                <a:spcPct val="120000"/>
              </a:lnSpc>
              <a:spcBef>
                <a:spcPts val="0"/>
              </a:spcBef>
              <a:spcAft>
                <a:spcPts val="0"/>
              </a:spcAft>
              <a:buClr>
                <a:schemeClr val="lt1"/>
              </a:buClr>
              <a:buSzPct val="79999"/>
              <a:buChar char="•"/>
            </a:pPr>
            <a:r>
              <a:rPr lang="en-US">
                <a:latin typeface="IBM Plex Sans Light"/>
                <a:ea typeface="IBM Plex Sans Light"/>
                <a:cs typeface="IBM Plex Sans Light"/>
                <a:sym typeface="IBM Plex Sans Light"/>
              </a:rPr>
              <a:t>Covering North America and Europe.</a:t>
            </a:r>
            <a:endParaRPr/>
          </a:p>
          <a:p>
            <a:pPr marL="578074" lvl="0" indent="-342900" algn="l" rtl="0">
              <a:lnSpc>
                <a:spcPct val="120000"/>
              </a:lnSpc>
              <a:spcBef>
                <a:spcPts val="0"/>
              </a:spcBef>
              <a:spcAft>
                <a:spcPts val="0"/>
              </a:spcAft>
              <a:buClr>
                <a:schemeClr val="lt1"/>
              </a:buClr>
              <a:buSzPct val="79999"/>
              <a:buChar char="•"/>
            </a:pPr>
            <a:r>
              <a:rPr lang="en-US">
                <a:latin typeface="IBM Plex Sans Light"/>
                <a:ea typeface="IBM Plex Sans Light"/>
                <a:cs typeface="IBM Plex Sans Light"/>
                <a:sym typeface="IBM Plex Sans Light"/>
              </a:rPr>
              <a:t>Key Partnerships:</a:t>
            </a:r>
            <a:endParaRPr/>
          </a:p>
          <a:p>
            <a:pPr marL="1492474" lvl="1" indent="-342900" algn="l" rtl="0">
              <a:lnSpc>
                <a:spcPct val="120000"/>
              </a:lnSpc>
              <a:spcBef>
                <a:spcPts val="0"/>
              </a:spcBef>
              <a:spcAft>
                <a:spcPts val="0"/>
              </a:spcAft>
              <a:buClr>
                <a:schemeClr val="lt1"/>
              </a:buClr>
              <a:buSzPct val="79999"/>
              <a:buChar char="•"/>
            </a:pPr>
            <a:r>
              <a:rPr lang="en-US">
                <a:latin typeface="IBM Plex Sans Light"/>
                <a:ea typeface="IBM Plex Sans Light"/>
                <a:cs typeface="IBM Plex Sans Light"/>
                <a:sym typeface="IBM Plex Sans Light"/>
              </a:rPr>
              <a:t>IBM Business Partner</a:t>
            </a:r>
            <a:endParaRPr/>
          </a:p>
          <a:p>
            <a:pPr marL="1492474" lvl="1" indent="-342900" algn="l" rtl="0">
              <a:lnSpc>
                <a:spcPct val="120000"/>
              </a:lnSpc>
              <a:spcBef>
                <a:spcPts val="0"/>
              </a:spcBef>
              <a:spcAft>
                <a:spcPts val="0"/>
              </a:spcAft>
              <a:buClr>
                <a:schemeClr val="lt1"/>
              </a:buClr>
              <a:buSzPct val="79999"/>
              <a:buChar char="•"/>
            </a:pPr>
            <a:r>
              <a:rPr lang="en-US">
                <a:latin typeface="IBM Plex Sans Light"/>
                <a:ea typeface="IBM Plex Sans Light"/>
                <a:cs typeface="IBM Plex Sans Light"/>
                <a:sym typeface="IBM Plex Sans Light"/>
              </a:rPr>
              <a:t>DecisionBrain Strategic Partner</a:t>
            </a:r>
            <a:endParaRPr/>
          </a:p>
          <a:p>
            <a:pPr marL="1492474" lvl="1" indent="-342900" algn="l" rtl="0">
              <a:lnSpc>
                <a:spcPct val="120000"/>
              </a:lnSpc>
              <a:spcBef>
                <a:spcPts val="0"/>
              </a:spcBef>
              <a:spcAft>
                <a:spcPts val="0"/>
              </a:spcAft>
              <a:buClr>
                <a:schemeClr val="lt1"/>
              </a:buClr>
              <a:buSzPct val="79999"/>
              <a:buChar char="•"/>
            </a:pPr>
            <a:r>
              <a:rPr lang="en-US">
                <a:latin typeface="IBM Plex Sans Light"/>
                <a:ea typeface="IBM Plex Sans Light"/>
                <a:cs typeface="IBM Plex Sans Light"/>
                <a:sym typeface="IBM Plex Sans Light"/>
              </a:rPr>
              <a:t>NSI Business Partner</a:t>
            </a:r>
            <a:endParaRPr/>
          </a:p>
          <a:p>
            <a:pPr marL="1492474" lvl="1" indent="-342900" algn="l" rtl="0">
              <a:lnSpc>
                <a:spcPct val="120000"/>
              </a:lnSpc>
              <a:spcBef>
                <a:spcPts val="0"/>
              </a:spcBef>
              <a:spcAft>
                <a:spcPts val="0"/>
              </a:spcAft>
              <a:buClr>
                <a:schemeClr val="lt1"/>
              </a:buClr>
              <a:buSzPct val="79999"/>
              <a:buChar char="•"/>
            </a:pPr>
            <a:r>
              <a:rPr lang="en-US">
                <a:latin typeface="IBM Plex Sans Light"/>
                <a:ea typeface="IBM Plex Sans Light"/>
                <a:cs typeface="IBM Plex Sans Light"/>
                <a:sym typeface="IBM Plex Sans Light"/>
              </a:rPr>
              <a:t>NexaQuanta Business Partner</a:t>
            </a:r>
            <a:endParaRPr/>
          </a:p>
          <a:p>
            <a:pPr marL="1828800" lvl="1" indent="-501425" algn="l" rtl="0">
              <a:lnSpc>
                <a:spcPct val="120000"/>
              </a:lnSpc>
              <a:spcBef>
                <a:spcPts val="0"/>
              </a:spcBef>
              <a:spcAft>
                <a:spcPts val="0"/>
              </a:spcAft>
              <a:buSzPct val="63063"/>
              <a:buNone/>
            </a:pPr>
            <a:endParaRPr sz="4800"/>
          </a:p>
        </p:txBody>
      </p:sp>
      <p:sp>
        <p:nvSpPr>
          <p:cNvPr id="614" name="Google Shape;614;p12" descr="Gray 60 on White"/>
          <p:cNvSpPr/>
          <p:nvPr/>
        </p:nvSpPr>
        <p:spPr>
          <a:xfrm>
            <a:off x="11888787" y="6553200"/>
            <a:ext cx="609600" cy="609600"/>
          </a:xfrm>
          <a:prstGeom prst="rect">
            <a:avLst/>
          </a:prstGeom>
          <a:no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7200">
              <a:solidFill>
                <a:schemeClr val="lt1"/>
              </a:solidFill>
              <a:latin typeface="IBM Plex Sans Light"/>
              <a:ea typeface="IBM Plex Sans Light"/>
              <a:cs typeface="IBM Plex Sans Light"/>
              <a:sym typeface="IBM Plex Sans Light"/>
            </a:endParaRPr>
          </a:p>
        </p:txBody>
      </p:sp>
      <p:pic>
        <p:nvPicPr>
          <p:cNvPr id="615" name="Google Shape;615;p12"/>
          <p:cNvPicPr preferRelativeResize="0"/>
          <p:nvPr/>
        </p:nvPicPr>
        <p:blipFill rotWithShape="1">
          <a:blip r:embed="rId3">
            <a:alphaModFix/>
          </a:blip>
          <a:srcRect/>
          <a:stretch/>
        </p:blipFill>
        <p:spPr>
          <a:xfrm>
            <a:off x="13586507" y="2735677"/>
            <a:ext cx="10105396" cy="10105396"/>
          </a:xfrm>
          <a:prstGeom prst="rect">
            <a:avLst/>
          </a:prstGeom>
          <a:noFill/>
          <a:ln>
            <a:noFill/>
          </a:ln>
        </p:spPr>
      </p:pic>
      <p:sp>
        <p:nvSpPr>
          <p:cNvPr id="616" name="Google Shape;616;p12"/>
          <p:cNvSpPr txBox="1"/>
          <p:nvPr/>
        </p:nvSpPr>
        <p:spPr>
          <a:xfrm>
            <a:off x="23541591" y="12938838"/>
            <a:ext cx="845583" cy="4681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2800">
                <a:solidFill>
                  <a:schemeClr val="lt1"/>
                </a:solidFill>
                <a:latin typeface="IBM Plex Sans Light"/>
                <a:ea typeface="IBM Plex Sans Light"/>
                <a:cs typeface="IBM Plex Sans Light"/>
                <a:sym typeface="IBM Plex Sans Light"/>
              </a:rPr>
              <a:t>12</a:t>
            </a:fld>
            <a:endParaRPr sz="2800">
              <a:solidFill>
                <a:schemeClr val="lt1"/>
              </a:solidFill>
              <a:latin typeface="IBM Plex Sans Light"/>
              <a:ea typeface="IBM Plex Sans Light"/>
              <a:cs typeface="IBM Plex Sans Light"/>
              <a:sym typeface="IBM Plex Sans Light"/>
            </a:endParaRPr>
          </a:p>
        </p:txBody>
      </p:sp>
      <p:pic>
        <p:nvPicPr>
          <p:cNvPr id="617" name="Google Shape;617;p12" descr="A black background with a black square&#10;&#10;Description automatically generated with medium confidence"/>
          <p:cNvPicPr preferRelativeResize="0"/>
          <p:nvPr/>
        </p:nvPicPr>
        <p:blipFill rotWithShape="1">
          <a:blip r:embed="rId4">
            <a:alphaModFix/>
          </a:blip>
          <a:srcRect/>
          <a:stretch/>
        </p:blipFill>
        <p:spPr>
          <a:xfrm>
            <a:off x="8437751" y="9953787"/>
            <a:ext cx="3451036" cy="268878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621"/>
        <p:cNvGrpSpPr/>
        <p:nvPr/>
      </p:nvGrpSpPr>
      <p:grpSpPr>
        <a:xfrm>
          <a:off x="0" y="0"/>
          <a:ext cx="0" cy="0"/>
          <a:chOff x="0" y="0"/>
          <a:chExt cx="0" cy="0"/>
        </a:xfrm>
      </p:grpSpPr>
      <p:sp>
        <p:nvSpPr>
          <p:cNvPr id="622" name="Google Shape;622;p13"/>
          <p:cNvSpPr txBox="1">
            <a:spLocks noGrp="1"/>
          </p:cNvSpPr>
          <p:nvPr>
            <p:ph type="title"/>
          </p:nvPr>
        </p:nvSpPr>
        <p:spPr>
          <a:xfrm>
            <a:off x="1020636" y="630860"/>
            <a:ext cx="21033938" cy="129733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IBM Plex Sans Light"/>
              <a:buNone/>
            </a:pPr>
            <a:r>
              <a:rPr lang="en-US"/>
              <a:t>Athena Decision Service Project Methodology</a:t>
            </a:r>
            <a:endParaRPr/>
          </a:p>
        </p:txBody>
      </p:sp>
      <p:pic>
        <p:nvPicPr>
          <p:cNvPr id="623" name="Google Shape;623;p13" descr="3"/>
          <p:cNvPicPr preferRelativeResize="0"/>
          <p:nvPr/>
        </p:nvPicPr>
        <p:blipFill rotWithShape="1">
          <a:blip r:embed="rId3">
            <a:alphaModFix/>
          </a:blip>
          <a:srcRect/>
          <a:stretch/>
        </p:blipFill>
        <p:spPr>
          <a:xfrm>
            <a:off x="2650653" y="3096591"/>
            <a:ext cx="15201900" cy="3302000"/>
          </a:xfrm>
          <a:prstGeom prst="rect">
            <a:avLst/>
          </a:prstGeom>
          <a:noFill/>
          <a:ln>
            <a:noFill/>
          </a:ln>
        </p:spPr>
      </p:pic>
      <p:sp>
        <p:nvSpPr>
          <p:cNvPr id="624" name="Google Shape;624;p13"/>
          <p:cNvSpPr txBox="1"/>
          <p:nvPr/>
        </p:nvSpPr>
        <p:spPr>
          <a:xfrm>
            <a:off x="2047461" y="7752522"/>
            <a:ext cx="11529391" cy="413467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lt1"/>
              </a:solidFill>
              <a:latin typeface="IBM Plex Sans Light"/>
              <a:ea typeface="IBM Plex Sans Light"/>
              <a:cs typeface="IBM Plex Sans Light"/>
              <a:sym typeface="IBM Plex Sans Light"/>
            </a:endParaRPr>
          </a:p>
        </p:txBody>
      </p:sp>
      <p:sp>
        <p:nvSpPr>
          <p:cNvPr id="625" name="Google Shape;625;p13"/>
          <p:cNvSpPr txBox="1"/>
          <p:nvPr/>
        </p:nvSpPr>
        <p:spPr>
          <a:xfrm>
            <a:off x="1808921" y="7094330"/>
            <a:ext cx="20713149" cy="5488609"/>
          </a:xfrm>
          <a:prstGeom prst="rect">
            <a:avLst/>
          </a:prstGeom>
          <a:noFill/>
          <a:ln>
            <a:noFill/>
          </a:ln>
        </p:spPr>
        <p:txBody>
          <a:bodyPr spcFirstLastPara="1" wrap="square" lIns="0" tIns="0" rIns="0" bIns="0" anchor="t" anchorCtr="0">
            <a:noAutofit/>
          </a:bodyPr>
          <a:lstStyle/>
          <a:p>
            <a:pPr marL="342900" marR="0" lvl="0" indent="-342900" algn="l" rtl="0">
              <a:spcBef>
                <a:spcPts val="0"/>
              </a:spcBef>
              <a:spcAft>
                <a:spcPts val="0"/>
              </a:spcAft>
              <a:buClr>
                <a:schemeClr val="lt1"/>
              </a:buClr>
              <a:buSzPts val="4000"/>
              <a:buFont typeface="Arial"/>
              <a:buChar char="•"/>
            </a:pPr>
            <a:r>
              <a:rPr lang="en-US" sz="4000">
                <a:solidFill>
                  <a:schemeClr val="lt1"/>
                </a:solidFill>
                <a:latin typeface="IBM Plex Sans Light"/>
                <a:ea typeface="IBM Plex Sans Light"/>
                <a:cs typeface="IBM Plex Sans Light"/>
                <a:sym typeface="IBM Plex Sans Light"/>
              </a:rPr>
              <a:t>Based on IBM’s Agile Business Rules Development Framework (ABRD): </a:t>
            </a:r>
            <a:endParaRPr/>
          </a:p>
          <a:p>
            <a:pPr marL="1257588" marR="0" lvl="1" indent="-342900" algn="l" rtl="0">
              <a:spcBef>
                <a:spcPts val="0"/>
              </a:spcBef>
              <a:spcAft>
                <a:spcPts val="0"/>
              </a:spcAft>
              <a:buClr>
                <a:schemeClr val="lt1"/>
              </a:buClr>
              <a:buSzPts val="4000"/>
              <a:buFont typeface="Arial"/>
              <a:buChar char="•"/>
            </a:pPr>
            <a:r>
              <a:rPr lang="en-US" sz="4000" b="0" i="0" u="sng" strike="noStrike" cap="none">
                <a:solidFill>
                  <a:schemeClr val="lt1"/>
                </a:solidFill>
                <a:latin typeface="IBM Plex Sans Light"/>
                <a:ea typeface="IBM Plex Sans Light"/>
                <a:cs typeface="IBM Plex Sans Light"/>
                <a:sym typeface="IBM Plex Sans Light"/>
                <a:hlinkClick r:id="rId4">
                  <a:extLst>
                    <a:ext uri="{A12FA001-AC4F-418D-AE19-62706E023703}">
                      <ahyp:hlinkClr xmlns:ahyp="http://schemas.microsoft.com/office/drawing/2018/hyperlinkcolor" val="tx"/>
                    </a:ext>
                  </a:extLst>
                </a:hlinkClick>
              </a:rPr>
              <a:t>https://ibm-cloud-architecture.github.io/refarch-dba/methodology/overview/ </a:t>
            </a:r>
            <a:endParaRPr sz="4000" b="0" i="0" u="none" strike="noStrike" cap="none">
              <a:solidFill>
                <a:schemeClr val="lt1"/>
              </a:solidFill>
              <a:latin typeface="IBM Plex Sans Light"/>
              <a:ea typeface="IBM Plex Sans Light"/>
              <a:cs typeface="IBM Plex Sans Light"/>
              <a:sym typeface="IBM Plex Sans Light"/>
            </a:endParaRPr>
          </a:p>
          <a:p>
            <a:pPr marL="1257588" marR="0" lvl="1" indent="-342900" algn="l" rtl="0">
              <a:spcBef>
                <a:spcPts val="0"/>
              </a:spcBef>
              <a:spcAft>
                <a:spcPts val="0"/>
              </a:spcAft>
              <a:buClr>
                <a:schemeClr val="lt1"/>
              </a:buClr>
              <a:buSzPts val="4000"/>
              <a:buFont typeface="Arial"/>
              <a:buChar char="•"/>
            </a:pPr>
            <a:r>
              <a:rPr lang="en-US" sz="4000" b="0" i="0" u="none" strike="noStrike" cap="none">
                <a:solidFill>
                  <a:schemeClr val="lt1"/>
                </a:solidFill>
                <a:latin typeface="IBM Plex Sans Light"/>
                <a:ea typeface="IBM Plex Sans Light"/>
                <a:cs typeface="IBM Plex Sans Light"/>
                <a:sym typeface="IBM Plex Sans Light"/>
              </a:rPr>
              <a:t>Created by an Athena principal, Jerome Boyer </a:t>
            </a:r>
            <a:endParaRPr/>
          </a:p>
          <a:p>
            <a:pPr marL="342900" marR="0" lvl="0" indent="-342900" algn="l" rtl="0">
              <a:spcBef>
                <a:spcPts val="0"/>
              </a:spcBef>
              <a:spcAft>
                <a:spcPts val="0"/>
              </a:spcAft>
              <a:buClr>
                <a:schemeClr val="lt1"/>
              </a:buClr>
              <a:buSzPts val="4000"/>
              <a:buFont typeface="Arial"/>
              <a:buChar char="•"/>
            </a:pPr>
            <a:r>
              <a:rPr lang="en-US" sz="4000">
                <a:solidFill>
                  <a:schemeClr val="lt1"/>
                </a:solidFill>
                <a:latin typeface="IBM Plex Sans Light"/>
                <a:ea typeface="IBM Plex Sans Light"/>
                <a:cs typeface="IBM Plex Sans Light"/>
                <a:sym typeface="IBM Plex Sans Light"/>
              </a:rPr>
              <a:t>Iterative development of decision services.</a:t>
            </a:r>
            <a:endParaRPr/>
          </a:p>
          <a:p>
            <a:pPr marL="342900" marR="0" lvl="0" indent="-342900" algn="l" rtl="0">
              <a:spcBef>
                <a:spcPts val="0"/>
              </a:spcBef>
              <a:spcAft>
                <a:spcPts val="0"/>
              </a:spcAft>
              <a:buClr>
                <a:schemeClr val="lt1"/>
              </a:buClr>
              <a:buSzPts val="4000"/>
              <a:buFont typeface="Arial"/>
              <a:buChar char="•"/>
            </a:pPr>
            <a:r>
              <a:rPr lang="en-US" sz="4000">
                <a:solidFill>
                  <a:schemeClr val="lt1"/>
                </a:solidFill>
                <a:latin typeface="IBM Plex Sans Light"/>
                <a:ea typeface="IBM Plex Sans Light"/>
                <a:cs typeface="IBM Plex Sans Light"/>
                <a:sym typeface="IBM Plex Sans Light"/>
              </a:rPr>
              <a:t>Integrate stakeholders:  LOB, IT, development</a:t>
            </a:r>
            <a:endParaRPr/>
          </a:p>
          <a:p>
            <a:pPr marL="342900" marR="0" lvl="0" indent="-342900" algn="l" rtl="0">
              <a:spcBef>
                <a:spcPts val="0"/>
              </a:spcBef>
              <a:spcAft>
                <a:spcPts val="0"/>
              </a:spcAft>
              <a:buClr>
                <a:schemeClr val="lt1"/>
              </a:buClr>
              <a:buSzPts val="4000"/>
              <a:buFont typeface="Arial"/>
              <a:buChar char="•"/>
            </a:pPr>
            <a:r>
              <a:rPr lang="en-US" sz="4000">
                <a:solidFill>
                  <a:schemeClr val="lt1"/>
                </a:solidFill>
                <a:latin typeface="IBM Plex Sans Light"/>
                <a:ea typeface="IBM Plex Sans Light"/>
                <a:cs typeface="IBM Plex Sans Light"/>
                <a:sym typeface="IBM Plex Sans Light"/>
              </a:rPr>
              <a:t>Focus on business rule readability, maintainability, correctness, and explainability</a:t>
            </a:r>
            <a:endParaRPr/>
          </a:p>
          <a:p>
            <a:pPr marL="342900" marR="0" lvl="0" indent="-342900" algn="l" rtl="0">
              <a:spcBef>
                <a:spcPts val="0"/>
              </a:spcBef>
              <a:spcAft>
                <a:spcPts val="0"/>
              </a:spcAft>
              <a:buClr>
                <a:schemeClr val="lt1"/>
              </a:buClr>
              <a:buSzPts val="4000"/>
              <a:buFont typeface="Arial"/>
              <a:buChar char="•"/>
            </a:pPr>
            <a:r>
              <a:rPr lang="en-US" sz="4000">
                <a:solidFill>
                  <a:schemeClr val="lt1"/>
                </a:solidFill>
                <a:latin typeface="IBM Plex Sans Light"/>
                <a:ea typeface="IBM Plex Sans Light"/>
                <a:cs typeface="IBM Plex Sans Light"/>
                <a:sym typeface="IBM Plex Sans Light"/>
              </a:rPr>
              <a:t>Focus on quick results and rapid improvement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4"/>
          <p:cNvSpPr txBox="1">
            <a:spLocks noGrp="1"/>
          </p:cNvSpPr>
          <p:nvPr>
            <p:ph type="title"/>
          </p:nvPr>
        </p:nvSpPr>
        <p:spPr>
          <a:xfrm>
            <a:off x="3659207" y="1537557"/>
            <a:ext cx="7781002" cy="912600"/>
          </a:xfrm>
          <a:prstGeom prst="rect">
            <a:avLst/>
          </a:prstGeom>
          <a:noFill/>
          <a:ln>
            <a:noFill/>
          </a:ln>
        </p:spPr>
        <p:txBody>
          <a:bodyPr spcFirstLastPara="1" wrap="square" lIns="182850" tIns="91400" rIns="182850" bIns="91400" anchor="b" anchorCtr="0">
            <a:normAutofit/>
          </a:bodyPr>
          <a:lstStyle/>
          <a:p>
            <a:pPr marL="0" lvl="0" indent="0" algn="l" rtl="0">
              <a:lnSpc>
                <a:spcPct val="90000"/>
              </a:lnSpc>
              <a:spcBef>
                <a:spcPts val="0"/>
              </a:spcBef>
              <a:spcAft>
                <a:spcPts val="0"/>
              </a:spcAft>
              <a:buClr>
                <a:schemeClr val="lt1"/>
              </a:buClr>
              <a:buSzPts val="4000"/>
              <a:buFont typeface="IBM Plex Sans Light"/>
              <a:buNone/>
            </a:pPr>
            <a:r>
              <a:rPr lang="en-US" sz="3600">
                <a:solidFill>
                  <a:schemeClr val="lt1"/>
                </a:solidFill>
                <a:latin typeface="IBM Plex Sans Light"/>
                <a:ea typeface="IBM Plex Sans Light"/>
                <a:cs typeface="IBM Plex Sans Light"/>
                <a:sym typeface="IBM Plex Sans Light"/>
              </a:rPr>
              <a:t>Harley Davis, Founder &amp; CEO</a:t>
            </a:r>
            <a:endParaRPr sz="4800">
              <a:solidFill>
                <a:schemeClr val="lt1"/>
              </a:solidFill>
              <a:latin typeface="IBM Plex Sans Light"/>
              <a:ea typeface="IBM Plex Sans Light"/>
              <a:cs typeface="IBM Plex Sans Light"/>
              <a:sym typeface="IBM Plex Sans Light"/>
            </a:endParaRPr>
          </a:p>
        </p:txBody>
      </p:sp>
      <p:sp>
        <p:nvSpPr>
          <p:cNvPr id="631" name="Google Shape;631;p14"/>
          <p:cNvSpPr txBox="1">
            <a:spLocks noGrp="1"/>
          </p:cNvSpPr>
          <p:nvPr>
            <p:ph type="body" idx="1"/>
          </p:nvPr>
        </p:nvSpPr>
        <p:spPr>
          <a:xfrm>
            <a:off x="3190724" y="2439225"/>
            <a:ext cx="13512920" cy="1982002"/>
          </a:xfrm>
          <a:prstGeom prst="rect">
            <a:avLst/>
          </a:prstGeom>
          <a:noFill/>
          <a:ln>
            <a:noFill/>
          </a:ln>
        </p:spPr>
        <p:txBody>
          <a:bodyPr spcFirstLastPara="1" wrap="square" lIns="182850" tIns="91400" rIns="182850" bIns="91400" anchor="t" anchorCtr="0">
            <a:noAutofit/>
          </a:bodyPr>
          <a:lstStyle/>
          <a:p>
            <a:pPr marL="571500" lvl="0" indent="-571500" algn="l" rtl="0">
              <a:lnSpc>
                <a:spcPct val="100000"/>
              </a:lnSpc>
              <a:spcBef>
                <a:spcPts val="0"/>
              </a:spcBef>
              <a:spcAft>
                <a:spcPts val="0"/>
              </a:spcAft>
              <a:buClr>
                <a:schemeClr val="lt1"/>
              </a:buClr>
              <a:buSzPts val="1800"/>
              <a:buChar char="•"/>
            </a:pPr>
            <a:r>
              <a:rPr lang="en-US" sz="2400">
                <a:latin typeface="IBM Plex Sans Light"/>
                <a:ea typeface="IBM Plex Sans Light"/>
                <a:cs typeface="IBM Plex Sans Light"/>
                <a:sym typeface="IBM Plex Sans Light"/>
              </a:rPr>
              <a:t>30+ AI software veteran in France and Silicon Valley</a:t>
            </a:r>
            <a:endParaRPr sz="2400">
              <a:latin typeface="IBM Plex Sans Light"/>
              <a:ea typeface="IBM Plex Sans Light"/>
              <a:cs typeface="IBM Plex Sans Light"/>
              <a:sym typeface="IBM Plex Sans Light"/>
            </a:endParaRPr>
          </a:p>
          <a:p>
            <a:pPr marL="571500" lvl="0" indent="-571500" algn="l" rtl="0">
              <a:lnSpc>
                <a:spcPct val="100000"/>
              </a:lnSpc>
              <a:spcBef>
                <a:spcPts val="1000"/>
              </a:spcBef>
              <a:spcAft>
                <a:spcPts val="0"/>
              </a:spcAft>
              <a:buClr>
                <a:schemeClr val="lt1"/>
              </a:buClr>
              <a:buSzPts val="1800"/>
              <a:buChar char="•"/>
            </a:pPr>
            <a:r>
              <a:rPr lang="en-US" sz="2400">
                <a:latin typeface="IBM Plex Sans Light"/>
                <a:ea typeface="IBM Plex Sans Light"/>
                <a:cs typeface="IBM Plex Sans Light"/>
                <a:sym typeface="IBM Plex Sans Light"/>
              </a:rPr>
              <a:t>IBM France R&amp;D Vice President, founded IBM AI Lab in Saclay.</a:t>
            </a:r>
            <a:endParaRPr sz="2400">
              <a:latin typeface="IBM Plex Sans Light"/>
              <a:ea typeface="IBM Plex Sans Light"/>
              <a:cs typeface="IBM Plex Sans Light"/>
              <a:sym typeface="IBM Plex Sans Light"/>
            </a:endParaRPr>
          </a:p>
          <a:p>
            <a:pPr marL="571500" lvl="0" indent="-571500" algn="l" rtl="0">
              <a:lnSpc>
                <a:spcPct val="100000"/>
              </a:lnSpc>
              <a:spcBef>
                <a:spcPts val="1000"/>
              </a:spcBef>
              <a:spcAft>
                <a:spcPts val="0"/>
              </a:spcAft>
              <a:buClr>
                <a:schemeClr val="lt1"/>
              </a:buClr>
              <a:buSzPts val="2000"/>
              <a:buChar char="•"/>
            </a:pPr>
            <a:r>
              <a:rPr lang="en-US" sz="2400">
                <a:latin typeface="IBM Plex Sans Light"/>
                <a:ea typeface="IBM Plex Sans Light"/>
                <a:cs typeface="IBM Plex Sans Light"/>
                <a:sym typeface="IBM Plex Sans Light"/>
              </a:rPr>
              <a:t>Led sales, engineering and product management for IBM Decisions technology 12 years.</a:t>
            </a:r>
            <a:endParaRPr/>
          </a:p>
          <a:p>
            <a:pPr marL="571500" lvl="0" indent="-571500" algn="l" rtl="0">
              <a:lnSpc>
                <a:spcPct val="100000"/>
              </a:lnSpc>
              <a:spcBef>
                <a:spcPts val="1000"/>
              </a:spcBef>
              <a:spcAft>
                <a:spcPts val="0"/>
              </a:spcAft>
              <a:buClr>
                <a:schemeClr val="lt1"/>
              </a:buClr>
              <a:buSzPts val="2000"/>
              <a:buChar char="•"/>
            </a:pPr>
            <a:r>
              <a:rPr lang="en-US" sz="2400">
                <a:latin typeface="IBM Plex Sans Light"/>
                <a:ea typeface="IBM Plex Sans Light"/>
                <a:cs typeface="IBM Plex Sans Light"/>
                <a:sym typeface="IBM Plex Sans Light"/>
              </a:rPr>
              <a:t>MIT AI SM / SB, Xerox PARC, ILOG sales / consulting / technology leadership</a:t>
            </a:r>
            <a:endParaRPr sz="2400">
              <a:latin typeface="IBM Plex Sans Light"/>
              <a:ea typeface="IBM Plex Sans Light"/>
              <a:cs typeface="IBM Plex Sans Light"/>
              <a:sym typeface="IBM Plex Sans Light"/>
            </a:endParaRPr>
          </a:p>
        </p:txBody>
      </p:sp>
      <p:pic>
        <p:nvPicPr>
          <p:cNvPr id="632" name="Google Shape;632;p14"/>
          <p:cNvPicPr preferRelativeResize="0">
            <a:picLocks noGrp="1"/>
          </p:cNvPicPr>
          <p:nvPr>
            <p:ph type="body" idx="2"/>
          </p:nvPr>
        </p:nvPicPr>
        <p:blipFill rotWithShape="1">
          <a:blip r:embed="rId3">
            <a:alphaModFix/>
          </a:blip>
          <a:srcRect l="-6071" t="-4435" r="6330" b="4439"/>
          <a:stretch/>
        </p:blipFill>
        <p:spPr>
          <a:xfrm>
            <a:off x="15941973" y="1755334"/>
            <a:ext cx="2611536" cy="2577548"/>
          </a:xfrm>
          <a:prstGeom prst="rect">
            <a:avLst/>
          </a:prstGeom>
          <a:noFill/>
          <a:ln>
            <a:noFill/>
          </a:ln>
        </p:spPr>
      </p:pic>
      <p:sp>
        <p:nvSpPr>
          <p:cNvPr id="633" name="Google Shape;633;p14"/>
          <p:cNvSpPr txBox="1"/>
          <p:nvPr/>
        </p:nvSpPr>
        <p:spPr>
          <a:xfrm>
            <a:off x="604987" y="208850"/>
            <a:ext cx="23780400" cy="1386000"/>
          </a:xfrm>
          <a:prstGeom prst="rect">
            <a:avLst/>
          </a:prstGeom>
          <a:noFill/>
          <a:ln>
            <a:noFill/>
          </a:ln>
        </p:spPr>
        <p:txBody>
          <a:bodyPr spcFirstLastPara="1" wrap="square" lIns="182850" tIns="182850" rIns="182850" bIns="182850" anchor="t" anchorCtr="0">
            <a:noAutofit/>
          </a:bodyPr>
          <a:lstStyle/>
          <a:p>
            <a:pPr marL="0" marR="0" lvl="0" indent="0" algn="l" rtl="0">
              <a:spcBef>
                <a:spcPts val="0"/>
              </a:spcBef>
              <a:spcAft>
                <a:spcPts val="0"/>
              </a:spcAft>
              <a:buNone/>
            </a:pPr>
            <a:r>
              <a:rPr lang="en-US" sz="6400">
                <a:solidFill>
                  <a:schemeClr val="lt1"/>
                </a:solidFill>
                <a:latin typeface="IBM Plex Sans Light"/>
                <a:ea typeface="IBM Plex Sans Light"/>
                <a:cs typeface="IBM Plex Sans Light"/>
                <a:sym typeface="IBM Plex Sans Light"/>
              </a:rPr>
              <a:t>Athena Decision Systems:  Core Team</a:t>
            </a:r>
            <a:endParaRPr sz="7200">
              <a:solidFill>
                <a:schemeClr val="lt1"/>
              </a:solidFill>
              <a:latin typeface="IBM Plex Sans Light"/>
              <a:ea typeface="IBM Plex Sans Light"/>
              <a:cs typeface="IBM Plex Sans Light"/>
              <a:sym typeface="IBM Plex Sans Light"/>
            </a:endParaRPr>
          </a:p>
        </p:txBody>
      </p:sp>
      <p:grpSp>
        <p:nvGrpSpPr>
          <p:cNvPr id="634" name="Google Shape;634;p14"/>
          <p:cNvGrpSpPr/>
          <p:nvPr/>
        </p:nvGrpSpPr>
        <p:grpSpPr>
          <a:xfrm>
            <a:off x="302535" y="8696843"/>
            <a:ext cx="11189884" cy="4257510"/>
            <a:chOff x="6227179" y="3769084"/>
            <a:chExt cx="5594942" cy="2128755"/>
          </a:xfrm>
        </p:grpSpPr>
        <p:sp>
          <p:nvSpPr>
            <p:cNvPr id="635" name="Google Shape;635;p14"/>
            <p:cNvSpPr txBox="1"/>
            <p:nvPr/>
          </p:nvSpPr>
          <p:spPr>
            <a:xfrm>
              <a:off x="6227179" y="3769084"/>
              <a:ext cx="5594942" cy="427270"/>
            </a:xfrm>
            <a:prstGeom prst="rect">
              <a:avLst/>
            </a:prstGeom>
            <a:noFill/>
            <a:ln>
              <a:noFill/>
            </a:ln>
          </p:spPr>
          <p:txBody>
            <a:bodyPr spcFirstLastPara="1" wrap="square" lIns="182850" tIns="91400" rIns="182850" bIns="91400" anchor="b" anchorCtr="0">
              <a:normAutofit/>
            </a:bodyPr>
            <a:lstStyle/>
            <a:p>
              <a:pPr marL="0" marR="0" lvl="0" indent="0" algn="l" rtl="0">
                <a:lnSpc>
                  <a:spcPct val="90000"/>
                </a:lnSpc>
                <a:spcBef>
                  <a:spcPts val="0"/>
                </a:spcBef>
                <a:spcAft>
                  <a:spcPts val="0"/>
                </a:spcAft>
                <a:buNone/>
              </a:pPr>
              <a:r>
                <a:rPr lang="en-US" sz="3600">
                  <a:solidFill>
                    <a:schemeClr val="lt1"/>
                  </a:solidFill>
                  <a:latin typeface="IBM Plex Sans Light"/>
                  <a:ea typeface="IBM Plex Sans Light"/>
                  <a:cs typeface="IBM Plex Sans Light"/>
                  <a:sym typeface="IBM Plex Sans Light"/>
                </a:rPr>
                <a:t>Jean-Christophe Jardinier, Principal</a:t>
              </a:r>
              <a:endParaRPr sz="3600">
                <a:solidFill>
                  <a:schemeClr val="lt1"/>
                </a:solidFill>
                <a:latin typeface="IBM Plex Sans Light"/>
                <a:ea typeface="IBM Plex Sans Light"/>
                <a:cs typeface="IBM Plex Sans Light"/>
                <a:sym typeface="IBM Plex Sans Light"/>
              </a:endParaRPr>
            </a:p>
          </p:txBody>
        </p:sp>
        <p:sp>
          <p:nvSpPr>
            <p:cNvPr id="636" name="Google Shape;636;p14"/>
            <p:cNvSpPr txBox="1"/>
            <p:nvPr/>
          </p:nvSpPr>
          <p:spPr>
            <a:xfrm>
              <a:off x="6312881" y="4212947"/>
              <a:ext cx="3805887" cy="1684892"/>
            </a:xfrm>
            <a:prstGeom prst="rect">
              <a:avLst/>
            </a:prstGeom>
            <a:noFill/>
            <a:ln>
              <a:noFill/>
            </a:ln>
          </p:spPr>
          <p:txBody>
            <a:bodyPr spcFirstLastPara="1" wrap="square" lIns="182850" tIns="91400" rIns="182850" bIns="91400" anchor="t" anchorCtr="0">
              <a:noAutofit/>
            </a:bodyPr>
            <a:lstStyle/>
            <a:p>
              <a:pPr marL="571500" marR="0" lvl="0" indent="-571500" algn="l" rtl="0">
                <a:lnSpc>
                  <a:spcPct val="90000"/>
                </a:lnSpc>
                <a:spcBef>
                  <a:spcPts val="2000"/>
                </a:spcBef>
                <a:spcAft>
                  <a:spcPts val="0"/>
                </a:spcAft>
                <a:buClr>
                  <a:schemeClr val="lt1"/>
                </a:buClr>
                <a:buSzPts val="1800"/>
                <a:buFont typeface="Arial"/>
                <a:buChar char="•"/>
              </a:pPr>
              <a:r>
                <a:rPr lang="en-US" sz="2400">
                  <a:solidFill>
                    <a:schemeClr val="lt1"/>
                  </a:solidFill>
                  <a:latin typeface="IBM Plex Sans Light"/>
                  <a:ea typeface="IBM Plex Sans Light"/>
                  <a:cs typeface="IBM Plex Sans Light"/>
                  <a:sym typeface="IBM Plex Sans Light"/>
                </a:rPr>
                <a:t>30+ years in decisioning systems and digital transformation for enterprises.</a:t>
              </a:r>
              <a:endParaRPr sz="2200">
                <a:solidFill>
                  <a:schemeClr val="lt1"/>
                </a:solidFill>
                <a:latin typeface="IBM Plex Sans Light"/>
                <a:ea typeface="IBM Plex Sans Light"/>
                <a:cs typeface="IBM Plex Sans Light"/>
                <a:sym typeface="IBM Plex Sans Light"/>
              </a:endParaRPr>
            </a:p>
            <a:p>
              <a:pPr marL="571500" marR="0" lvl="0" indent="-571500" algn="l" rtl="0">
                <a:lnSpc>
                  <a:spcPct val="90000"/>
                </a:lnSpc>
                <a:spcBef>
                  <a:spcPts val="2000"/>
                </a:spcBef>
                <a:spcAft>
                  <a:spcPts val="0"/>
                </a:spcAft>
                <a:buClr>
                  <a:schemeClr val="lt1"/>
                </a:buClr>
                <a:buSzPts val="1800"/>
                <a:buFont typeface="Arial"/>
                <a:buChar char="•"/>
              </a:pPr>
              <a:r>
                <a:rPr lang="en-US" sz="2400">
                  <a:solidFill>
                    <a:schemeClr val="lt1"/>
                  </a:solidFill>
                  <a:latin typeface="IBM Plex Sans Light"/>
                  <a:ea typeface="IBM Plex Sans Light"/>
                  <a:cs typeface="IBM Plex Sans Light"/>
                  <a:sym typeface="IBM Plex Sans Light"/>
                </a:rPr>
                <a:t>Senior technical solution developer at ESA, ILOG, IBM, Provingly</a:t>
              </a:r>
              <a:endParaRPr sz="2200">
                <a:solidFill>
                  <a:schemeClr val="lt1"/>
                </a:solidFill>
                <a:latin typeface="IBM Plex Sans Light"/>
                <a:ea typeface="IBM Plex Sans Light"/>
                <a:cs typeface="IBM Plex Sans Light"/>
                <a:sym typeface="IBM Plex Sans Light"/>
              </a:endParaRPr>
            </a:p>
            <a:p>
              <a:pPr marL="571500" marR="0" lvl="0" indent="-571500" algn="l" rtl="0">
                <a:lnSpc>
                  <a:spcPct val="90000"/>
                </a:lnSpc>
                <a:spcBef>
                  <a:spcPts val="2000"/>
                </a:spcBef>
                <a:spcAft>
                  <a:spcPts val="0"/>
                </a:spcAft>
                <a:buClr>
                  <a:schemeClr val="lt1"/>
                </a:buClr>
                <a:buSzPts val="1800"/>
                <a:buFont typeface="Arial"/>
                <a:buChar char="•"/>
              </a:pPr>
              <a:r>
                <a:rPr lang="en-US" sz="2400">
                  <a:solidFill>
                    <a:schemeClr val="lt1"/>
                  </a:solidFill>
                  <a:latin typeface="IBM Plex Sans Light"/>
                  <a:ea typeface="IBM Plex Sans Light"/>
                  <a:cs typeface="IBM Plex Sans Light"/>
                  <a:sym typeface="IBM Plex Sans Light"/>
                </a:rPr>
                <a:t>Deep experience in software development, solution architecture, methodology, technical sales, and business development</a:t>
              </a:r>
              <a:endParaRPr sz="2200">
                <a:solidFill>
                  <a:schemeClr val="lt1"/>
                </a:solidFill>
                <a:latin typeface="IBM Plex Sans Light"/>
                <a:ea typeface="IBM Plex Sans Light"/>
                <a:cs typeface="IBM Plex Sans Light"/>
                <a:sym typeface="IBM Plex Sans Light"/>
              </a:endParaRPr>
            </a:p>
          </p:txBody>
        </p:sp>
        <p:pic>
          <p:nvPicPr>
            <p:cNvPr id="637" name="Google Shape;637;p14" descr="A person in a suit&#10;&#10;Description automatically generated"/>
            <p:cNvPicPr preferRelativeResize="0"/>
            <p:nvPr/>
          </p:nvPicPr>
          <p:blipFill rotWithShape="1">
            <a:blip r:embed="rId4">
              <a:alphaModFix/>
            </a:blip>
            <a:srcRect/>
            <a:stretch/>
          </p:blipFill>
          <p:spPr>
            <a:xfrm>
              <a:off x="10263901" y="4338736"/>
              <a:ext cx="1421867" cy="1293337"/>
            </a:xfrm>
            <a:prstGeom prst="rect">
              <a:avLst/>
            </a:prstGeom>
            <a:noFill/>
            <a:ln>
              <a:noFill/>
            </a:ln>
          </p:spPr>
        </p:pic>
      </p:grpSp>
      <p:cxnSp>
        <p:nvCxnSpPr>
          <p:cNvPr id="638" name="Google Shape;638;p14"/>
          <p:cNvCxnSpPr/>
          <p:nvPr/>
        </p:nvCxnSpPr>
        <p:spPr>
          <a:xfrm>
            <a:off x="582017" y="1594850"/>
            <a:ext cx="23439296" cy="0"/>
          </a:xfrm>
          <a:prstGeom prst="straightConnector1">
            <a:avLst/>
          </a:prstGeom>
          <a:noFill/>
          <a:ln w="9525" cap="flat" cmpd="sng">
            <a:solidFill>
              <a:srgbClr val="3E6EC2"/>
            </a:solidFill>
            <a:prstDash val="solid"/>
            <a:round/>
            <a:headEnd type="none" w="sm" len="sm"/>
            <a:tailEnd type="none" w="sm" len="sm"/>
          </a:ln>
        </p:spPr>
      </p:cxnSp>
      <p:cxnSp>
        <p:nvCxnSpPr>
          <p:cNvPr id="639" name="Google Shape;639;p14"/>
          <p:cNvCxnSpPr/>
          <p:nvPr/>
        </p:nvCxnSpPr>
        <p:spPr>
          <a:xfrm>
            <a:off x="474999" y="4519412"/>
            <a:ext cx="23439296" cy="0"/>
          </a:xfrm>
          <a:prstGeom prst="straightConnector1">
            <a:avLst/>
          </a:prstGeom>
          <a:noFill/>
          <a:ln w="9525" cap="flat" cmpd="sng">
            <a:solidFill>
              <a:srgbClr val="3E6EC2"/>
            </a:solidFill>
            <a:prstDash val="solid"/>
            <a:round/>
            <a:headEnd type="none" w="sm" len="sm"/>
            <a:tailEnd type="none" w="sm" len="sm"/>
          </a:ln>
        </p:spPr>
      </p:cxnSp>
      <p:cxnSp>
        <p:nvCxnSpPr>
          <p:cNvPr id="640" name="Google Shape;640;p14"/>
          <p:cNvCxnSpPr/>
          <p:nvPr/>
        </p:nvCxnSpPr>
        <p:spPr>
          <a:xfrm rot="10800000">
            <a:off x="11807808" y="4996450"/>
            <a:ext cx="10202" cy="3369784"/>
          </a:xfrm>
          <a:prstGeom prst="straightConnector1">
            <a:avLst/>
          </a:prstGeom>
          <a:noFill/>
          <a:ln w="9525" cap="flat" cmpd="sng">
            <a:solidFill>
              <a:srgbClr val="3E6EC2"/>
            </a:solidFill>
            <a:prstDash val="solid"/>
            <a:round/>
            <a:headEnd type="none" w="sm" len="sm"/>
            <a:tailEnd type="none" w="sm" len="sm"/>
          </a:ln>
        </p:spPr>
      </p:cxnSp>
      <p:grpSp>
        <p:nvGrpSpPr>
          <p:cNvPr id="641" name="Google Shape;641;p14"/>
          <p:cNvGrpSpPr/>
          <p:nvPr/>
        </p:nvGrpSpPr>
        <p:grpSpPr>
          <a:xfrm>
            <a:off x="12172972" y="4613537"/>
            <a:ext cx="10986722" cy="3881570"/>
            <a:chOff x="6085692" y="648776"/>
            <a:chExt cx="5493361" cy="1940785"/>
          </a:xfrm>
        </p:grpSpPr>
        <p:sp>
          <p:nvSpPr>
            <p:cNvPr id="642" name="Google Shape;642;p14"/>
            <p:cNvSpPr txBox="1"/>
            <p:nvPr/>
          </p:nvSpPr>
          <p:spPr>
            <a:xfrm>
              <a:off x="6085692" y="648776"/>
              <a:ext cx="3748385" cy="456300"/>
            </a:xfrm>
            <a:prstGeom prst="rect">
              <a:avLst/>
            </a:prstGeom>
            <a:noFill/>
            <a:ln>
              <a:noFill/>
            </a:ln>
          </p:spPr>
          <p:txBody>
            <a:bodyPr spcFirstLastPara="1" wrap="square" lIns="182850" tIns="91400" rIns="182850" bIns="91400" anchor="b" anchorCtr="0">
              <a:normAutofit/>
            </a:bodyPr>
            <a:lstStyle/>
            <a:p>
              <a:pPr marL="0" marR="0" lvl="0" indent="0" algn="l" rtl="0">
                <a:lnSpc>
                  <a:spcPct val="90000"/>
                </a:lnSpc>
                <a:spcBef>
                  <a:spcPts val="0"/>
                </a:spcBef>
                <a:spcAft>
                  <a:spcPts val="0"/>
                </a:spcAft>
                <a:buNone/>
              </a:pPr>
              <a:r>
                <a:rPr lang="en-US" sz="3600">
                  <a:solidFill>
                    <a:schemeClr val="lt1"/>
                  </a:solidFill>
                  <a:latin typeface="IBM Plex Sans Light"/>
                  <a:ea typeface="IBM Plex Sans Light"/>
                  <a:cs typeface="IBM Plex Sans Light"/>
                  <a:sym typeface="IBM Plex Sans Light"/>
                </a:rPr>
                <a:t>Joël Milgram, Principal</a:t>
              </a:r>
              <a:endParaRPr sz="3600">
                <a:solidFill>
                  <a:schemeClr val="lt1"/>
                </a:solidFill>
                <a:latin typeface="IBM Plex Sans Light"/>
                <a:ea typeface="IBM Plex Sans Light"/>
                <a:cs typeface="IBM Plex Sans Light"/>
                <a:sym typeface="IBM Plex Sans Light"/>
              </a:endParaRPr>
            </a:p>
          </p:txBody>
        </p:sp>
        <p:sp>
          <p:nvSpPr>
            <p:cNvPr id="643" name="Google Shape;643;p14"/>
            <p:cNvSpPr txBox="1"/>
            <p:nvPr/>
          </p:nvSpPr>
          <p:spPr>
            <a:xfrm>
              <a:off x="6098131" y="1152138"/>
              <a:ext cx="4046477" cy="1437423"/>
            </a:xfrm>
            <a:prstGeom prst="rect">
              <a:avLst/>
            </a:prstGeom>
            <a:noFill/>
            <a:ln>
              <a:noFill/>
            </a:ln>
          </p:spPr>
          <p:txBody>
            <a:bodyPr spcFirstLastPara="1" wrap="square" lIns="182850" tIns="91400" rIns="182850" bIns="91400" anchor="t" anchorCtr="0">
              <a:noAutofit/>
            </a:bodyPr>
            <a:lstStyle/>
            <a:p>
              <a:pPr marL="571500" marR="0" lvl="0" indent="-571500" algn="l" rtl="0">
                <a:lnSpc>
                  <a:spcPct val="90000"/>
                </a:lnSpc>
                <a:spcBef>
                  <a:spcPts val="2000"/>
                </a:spcBef>
                <a:spcAft>
                  <a:spcPts val="0"/>
                </a:spcAft>
                <a:buClr>
                  <a:schemeClr val="lt1"/>
                </a:buClr>
                <a:buSzPts val="1800"/>
                <a:buFont typeface="Arial"/>
                <a:buChar char="•"/>
              </a:pPr>
              <a:r>
                <a:rPr lang="en-US" sz="2400">
                  <a:solidFill>
                    <a:schemeClr val="lt1"/>
                  </a:solidFill>
                  <a:latin typeface="IBM Plex Sans Light"/>
                  <a:ea typeface="IBM Plex Sans Light"/>
                  <a:cs typeface="IBM Plex Sans Light"/>
                  <a:sym typeface="IBM Plex Sans Light"/>
                </a:rPr>
                <a:t>30+ years in enterprise software internationally.</a:t>
              </a:r>
              <a:endParaRPr sz="2200">
                <a:solidFill>
                  <a:schemeClr val="lt1"/>
                </a:solidFill>
                <a:latin typeface="IBM Plex Sans Light"/>
                <a:ea typeface="IBM Plex Sans Light"/>
                <a:cs typeface="IBM Plex Sans Light"/>
                <a:sym typeface="IBM Plex Sans Light"/>
              </a:endParaRPr>
            </a:p>
            <a:p>
              <a:pPr marL="571500" marR="0" lvl="0" indent="-571500" algn="l" rtl="0">
                <a:lnSpc>
                  <a:spcPct val="90000"/>
                </a:lnSpc>
                <a:spcBef>
                  <a:spcPts val="2000"/>
                </a:spcBef>
                <a:spcAft>
                  <a:spcPts val="0"/>
                </a:spcAft>
                <a:buClr>
                  <a:schemeClr val="lt1"/>
                </a:buClr>
                <a:buSzPts val="1800"/>
                <a:buFont typeface="Arial"/>
                <a:buChar char="•"/>
              </a:pPr>
              <a:r>
                <a:rPr lang="en-US" sz="2400">
                  <a:solidFill>
                    <a:schemeClr val="lt1"/>
                  </a:solidFill>
                  <a:latin typeface="IBM Plex Sans Light"/>
                  <a:ea typeface="IBM Plex Sans Light"/>
                  <a:cs typeface="IBM Plex Sans Light"/>
                  <a:sym typeface="IBM Plex Sans Light"/>
                </a:rPr>
                <a:t>Senior technical adviser at Software AG, Lombardi, IBM, and Pegasystems</a:t>
              </a:r>
              <a:endParaRPr sz="2200">
                <a:solidFill>
                  <a:schemeClr val="lt1"/>
                </a:solidFill>
                <a:latin typeface="IBM Plex Sans Light"/>
                <a:ea typeface="IBM Plex Sans Light"/>
                <a:cs typeface="IBM Plex Sans Light"/>
                <a:sym typeface="IBM Plex Sans Light"/>
              </a:endParaRPr>
            </a:p>
            <a:p>
              <a:pPr marL="571500" marR="0" lvl="0" indent="-571500" algn="l" rtl="0">
                <a:lnSpc>
                  <a:spcPct val="90000"/>
                </a:lnSpc>
                <a:spcBef>
                  <a:spcPts val="2000"/>
                </a:spcBef>
                <a:spcAft>
                  <a:spcPts val="0"/>
                </a:spcAft>
                <a:buClr>
                  <a:schemeClr val="lt1"/>
                </a:buClr>
                <a:buSzPts val="1800"/>
                <a:buFont typeface="Arial"/>
                <a:buChar char="•"/>
              </a:pPr>
              <a:r>
                <a:rPr lang="en-US" sz="2400">
                  <a:solidFill>
                    <a:schemeClr val="lt1"/>
                  </a:solidFill>
                  <a:latin typeface="IBM Plex Sans Light"/>
                  <a:ea typeface="IBM Plex Sans Light"/>
                  <a:cs typeface="IBM Plex Sans Light"/>
                  <a:sym typeface="IBM Plex Sans Light"/>
                </a:rPr>
                <a:t>Deep experience in creating business solutions focused on Intelligent Automation using AI</a:t>
              </a:r>
              <a:endParaRPr sz="2400">
                <a:solidFill>
                  <a:schemeClr val="lt1"/>
                </a:solidFill>
                <a:latin typeface="IBM Plex Sans Light"/>
                <a:ea typeface="IBM Plex Sans Light"/>
                <a:cs typeface="IBM Plex Sans Light"/>
                <a:sym typeface="IBM Plex Sans Light"/>
              </a:endParaRPr>
            </a:p>
          </p:txBody>
        </p:sp>
        <p:pic>
          <p:nvPicPr>
            <p:cNvPr id="644" name="Google Shape;644;p14" descr="Profile photo of Joël Milgram"/>
            <p:cNvPicPr preferRelativeResize="0"/>
            <p:nvPr/>
          </p:nvPicPr>
          <p:blipFill rotWithShape="1">
            <a:blip r:embed="rId5">
              <a:alphaModFix/>
            </a:blip>
            <a:srcRect/>
            <a:stretch/>
          </p:blipFill>
          <p:spPr>
            <a:xfrm>
              <a:off x="10275194" y="1025575"/>
              <a:ext cx="1303859" cy="1341046"/>
            </a:xfrm>
            <a:prstGeom prst="rect">
              <a:avLst/>
            </a:prstGeom>
            <a:noFill/>
            <a:ln>
              <a:noFill/>
            </a:ln>
          </p:spPr>
        </p:pic>
      </p:grpSp>
      <p:grpSp>
        <p:nvGrpSpPr>
          <p:cNvPr id="645" name="Google Shape;645;p14"/>
          <p:cNvGrpSpPr/>
          <p:nvPr/>
        </p:nvGrpSpPr>
        <p:grpSpPr>
          <a:xfrm>
            <a:off x="231583" y="4859368"/>
            <a:ext cx="11221264" cy="3688762"/>
            <a:chOff x="216624" y="3614146"/>
            <a:chExt cx="5610632" cy="2826121"/>
          </a:xfrm>
        </p:grpSpPr>
        <p:sp>
          <p:nvSpPr>
            <p:cNvPr id="646" name="Google Shape;646;p14"/>
            <p:cNvSpPr txBox="1"/>
            <p:nvPr/>
          </p:nvSpPr>
          <p:spPr>
            <a:xfrm>
              <a:off x="232314" y="3614146"/>
              <a:ext cx="5594942" cy="427270"/>
            </a:xfrm>
            <a:prstGeom prst="rect">
              <a:avLst/>
            </a:prstGeom>
            <a:noFill/>
            <a:ln>
              <a:noFill/>
            </a:ln>
          </p:spPr>
          <p:txBody>
            <a:bodyPr spcFirstLastPara="1" wrap="square" lIns="182850" tIns="91400" rIns="182850" bIns="91400" anchor="b" anchorCtr="0">
              <a:normAutofit fontScale="92500" lnSpcReduction="20000"/>
            </a:bodyPr>
            <a:lstStyle/>
            <a:p>
              <a:pPr marL="0" marR="0" lvl="0" indent="0" algn="l" rtl="0">
                <a:lnSpc>
                  <a:spcPct val="90000"/>
                </a:lnSpc>
                <a:spcBef>
                  <a:spcPts val="0"/>
                </a:spcBef>
                <a:spcAft>
                  <a:spcPts val="0"/>
                </a:spcAft>
                <a:buNone/>
              </a:pPr>
              <a:r>
                <a:rPr lang="en-US" sz="3600">
                  <a:solidFill>
                    <a:schemeClr val="lt1"/>
                  </a:solidFill>
                  <a:latin typeface="IBM Plex Sans Light"/>
                  <a:ea typeface="IBM Plex Sans Light"/>
                  <a:cs typeface="IBM Plex Sans Light"/>
                  <a:sym typeface="IBM Plex Sans Light"/>
                </a:rPr>
                <a:t>Jerome Boyer, Principal</a:t>
              </a:r>
              <a:endParaRPr sz="3600">
                <a:solidFill>
                  <a:schemeClr val="lt1"/>
                </a:solidFill>
                <a:latin typeface="IBM Plex Sans Light"/>
                <a:ea typeface="IBM Plex Sans Light"/>
                <a:cs typeface="IBM Plex Sans Light"/>
                <a:sym typeface="IBM Plex Sans Light"/>
              </a:endParaRPr>
            </a:p>
          </p:txBody>
        </p:sp>
        <p:sp>
          <p:nvSpPr>
            <p:cNvPr id="647" name="Google Shape;647;p14"/>
            <p:cNvSpPr txBox="1"/>
            <p:nvPr/>
          </p:nvSpPr>
          <p:spPr>
            <a:xfrm>
              <a:off x="216624" y="3910222"/>
              <a:ext cx="3955633" cy="2530045"/>
            </a:xfrm>
            <a:prstGeom prst="rect">
              <a:avLst/>
            </a:prstGeom>
            <a:noFill/>
            <a:ln>
              <a:noFill/>
            </a:ln>
          </p:spPr>
          <p:txBody>
            <a:bodyPr spcFirstLastPara="1" wrap="square" lIns="182850" tIns="91400" rIns="182850" bIns="91400" anchor="t" anchorCtr="0">
              <a:noAutofit/>
            </a:bodyPr>
            <a:lstStyle/>
            <a:p>
              <a:pPr marL="571500" marR="0" lvl="0" indent="-571500" algn="l" rtl="0">
                <a:lnSpc>
                  <a:spcPct val="90000"/>
                </a:lnSpc>
                <a:spcBef>
                  <a:spcPts val="2000"/>
                </a:spcBef>
                <a:spcAft>
                  <a:spcPts val="0"/>
                </a:spcAft>
                <a:buClr>
                  <a:schemeClr val="lt1"/>
                </a:buClr>
                <a:buSzPts val="1800"/>
                <a:buFont typeface="Arial"/>
                <a:buChar char="•"/>
              </a:pPr>
              <a:r>
                <a:rPr lang="en-US" sz="2400">
                  <a:solidFill>
                    <a:schemeClr val="lt1"/>
                  </a:solidFill>
                  <a:latin typeface="IBM Plex Sans Light"/>
                  <a:ea typeface="IBM Plex Sans Light"/>
                  <a:cs typeface="IBM Plex Sans Light"/>
                  <a:sym typeface="IBM Plex Sans Light"/>
                </a:rPr>
                <a:t>30+ years in intelligent automation, cloud, and AI system development.</a:t>
              </a:r>
              <a:endParaRPr sz="2200">
                <a:solidFill>
                  <a:schemeClr val="lt1"/>
                </a:solidFill>
                <a:latin typeface="IBM Plex Sans Light"/>
                <a:ea typeface="IBM Plex Sans Light"/>
                <a:cs typeface="IBM Plex Sans Light"/>
                <a:sym typeface="IBM Plex Sans Light"/>
              </a:endParaRPr>
            </a:p>
            <a:p>
              <a:pPr marL="571500" marR="0" lvl="0" indent="-571500" algn="l" rtl="0">
                <a:lnSpc>
                  <a:spcPct val="90000"/>
                </a:lnSpc>
                <a:spcBef>
                  <a:spcPts val="2000"/>
                </a:spcBef>
                <a:spcAft>
                  <a:spcPts val="0"/>
                </a:spcAft>
                <a:buClr>
                  <a:schemeClr val="lt1"/>
                </a:buClr>
                <a:buSzPts val="1800"/>
                <a:buFont typeface="Arial"/>
                <a:buChar char="•"/>
              </a:pPr>
              <a:r>
                <a:rPr lang="en-US" sz="2400">
                  <a:solidFill>
                    <a:schemeClr val="lt1"/>
                  </a:solidFill>
                  <a:latin typeface="IBM Plex Sans Light"/>
                  <a:ea typeface="IBM Plex Sans Light"/>
                  <a:cs typeface="IBM Plex Sans Light"/>
                  <a:sym typeface="IBM Plex Sans Light"/>
                </a:rPr>
                <a:t>Distinguished Engineer at ILOG, IBM, AWS.   Inventor of IBM intelligent automation project methodology.</a:t>
              </a:r>
              <a:endParaRPr sz="2200">
                <a:solidFill>
                  <a:schemeClr val="lt1"/>
                </a:solidFill>
                <a:latin typeface="IBM Plex Sans Light"/>
                <a:ea typeface="IBM Plex Sans Light"/>
                <a:cs typeface="IBM Plex Sans Light"/>
                <a:sym typeface="IBM Plex Sans Light"/>
              </a:endParaRPr>
            </a:p>
            <a:p>
              <a:pPr marL="571500" marR="0" lvl="0" indent="-571500" algn="l" rtl="0">
                <a:lnSpc>
                  <a:spcPct val="90000"/>
                </a:lnSpc>
                <a:spcBef>
                  <a:spcPts val="2000"/>
                </a:spcBef>
                <a:spcAft>
                  <a:spcPts val="0"/>
                </a:spcAft>
                <a:buClr>
                  <a:schemeClr val="lt1"/>
                </a:buClr>
                <a:buSzPts val="1800"/>
                <a:buFont typeface="Arial"/>
                <a:buChar char="•"/>
              </a:pPr>
              <a:r>
                <a:rPr lang="en-US" sz="2400">
                  <a:solidFill>
                    <a:schemeClr val="lt1"/>
                  </a:solidFill>
                  <a:latin typeface="IBM Plex Sans Light"/>
                  <a:ea typeface="IBM Plex Sans Light"/>
                  <a:cs typeface="IBM Plex Sans Light"/>
                  <a:sym typeface="IBM Plex Sans Light"/>
                </a:rPr>
                <a:t>Thought leader and author of multiple books and articles about intelligent decisioning, methodology, and cloud development.</a:t>
              </a:r>
              <a:endParaRPr sz="2200">
                <a:solidFill>
                  <a:schemeClr val="lt1"/>
                </a:solidFill>
                <a:latin typeface="IBM Plex Sans Light"/>
                <a:ea typeface="IBM Plex Sans Light"/>
                <a:cs typeface="IBM Plex Sans Light"/>
                <a:sym typeface="IBM Plex Sans Light"/>
              </a:endParaRPr>
            </a:p>
          </p:txBody>
        </p:sp>
        <p:pic>
          <p:nvPicPr>
            <p:cNvPr id="648" name="Google Shape;648;p14" descr="pers"/>
            <p:cNvPicPr preferRelativeResize="0"/>
            <p:nvPr/>
          </p:nvPicPr>
          <p:blipFill rotWithShape="1">
            <a:blip r:embed="rId6">
              <a:alphaModFix/>
            </a:blip>
            <a:srcRect/>
            <a:stretch/>
          </p:blipFill>
          <p:spPr>
            <a:xfrm>
              <a:off x="4284061" y="3932804"/>
              <a:ext cx="1431391" cy="2017657"/>
            </a:xfrm>
            <a:prstGeom prst="rect">
              <a:avLst/>
            </a:prstGeom>
            <a:noFill/>
            <a:ln>
              <a:noFill/>
            </a:ln>
          </p:spPr>
        </p:pic>
      </p:grpSp>
      <p:cxnSp>
        <p:nvCxnSpPr>
          <p:cNvPr id="649" name="Google Shape;649;p14"/>
          <p:cNvCxnSpPr/>
          <p:nvPr/>
        </p:nvCxnSpPr>
        <p:spPr>
          <a:xfrm rot="10800000">
            <a:off x="11797606" y="9257442"/>
            <a:ext cx="10202" cy="3369784"/>
          </a:xfrm>
          <a:prstGeom prst="straightConnector1">
            <a:avLst/>
          </a:prstGeom>
          <a:noFill/>
          <a:ln w="9525" cap="flat" cmpd="sng">
            <a:solidFill>
              <a:srgbClr val="3E6EC2"/>
            </a:solidFill>
            <a:prstDash val="solid"/>
            <a:round/>
            <a:headEnd type="none" w="sm" len="sm"/>
            <a:tailEnd type="none" w="sm" len="sm"/>
          </a:ln>
        </p:spPr>
      </p:cxnSp>
      <p:cxnSp>
        <p:nvCxnSpPr>
          <p:cNvPr id="650" name="Google Shape;650;p14"/>
          <p:cNvCxnSpPr/>
          <p:nvPr/>
        </p:nvCxnSpPr>
        <p:spPr>
          <a:xfrm>
            <a:off x="473939" y="8730026"/>
            <a:ext cx="23439296" cy="0"/>
          </a:xfrm>
          <a:prstGeom prst="straightConnector1">
            <a:avLst/>
          </a:prstGeom>
          <a:noFill/>
          <a:ln w="9525" cap="flat" cmpd="sng">
            <a:solidFill>
              <a:srgbClr val="3E6EC2"/>
            </a:solidFill>
            <a:prstDash val="solid"/>
            <a:round/>
            <a:headEnd type="none" w="sm" len="sm"/>
            <a:tailEnd type="none" w="sm" len="sm"/>
          </a:ln>
        </p:spPr>
      </p:cxnSp>
      <p:grpSp>
        <p:nvGrpSpPr>
          <p:cNvPr id="651" name="Google Shape;651;p14"/>
          <p:cNvGrpSpPr/>
          <p:nvPr/>
        </p:nvGrpSpPr>
        <p:grpSpPr>
          <a:xfrm>
            <a:off x="12193587" y="8763213"/>
            <a:ext cx="11189884" cy="4257510"/>
            <a:chOff x="6227179" y="3769084"/>
            <a:chExt cx="5594942" cy="2128755"/>
          </a:xfrm>
        </p:grpSpPr>
        <p:sp>
          <p:nvSpPr>
            <p:cNvPr id="652" name="Google Shape;652;p14"/>
            <p:cNvSpPr txBox="1"/>
            <p:nvPr/>
          </p:nvSpPr>
          <p:spPr>
            <a:xfrm>
              <a:off x="6227179" y="3769084"/>
              <a:ext cx="5594942" cy="427270"/>
            </a:xfrm>
            <a:prstGeom prst="rect">
              <a:avLst/>
            </a:prstGeom>
            <a:noFill/>
            <a:ln>
              <a:noFill/>
            </a:ln>
          </p:spPr>
          <p:txBody>
            <a:bodyPr spcFirstLastPara="1" wrap="square" lIns="182850" tIns="91400" rIns="182850" bIns="91400" anchor="b" anchorCtr="0">
              <a:normAutofit/>
            </a:bodyPr>
            <a:lstStyle/>
            <a:p>
              <a:pPr marL="0" marR="0" lvl="0" indent="0" algn="l" rtl="0">
                <a:lnSpc>
                  <a:spcPct val="90000"/>
                </a:lnSpc>
                <a:spcBef>
                  <a:spcPts val="0"/>
                </a:spcBef>
                <a:spcAft>
                  <a:spcPts val="0"/>
                </a:spcAft>
                <a:buNone/>
              </a:pPr>
              <a:r>
                <a:rPr lang="en-US" sz="3600">
                  <a:solidFill>
                    <a:schemeClr val="lt1"/>
                  </a:solidFill>
                  <a:latin typeface="IBM Plex Sans Light"/>
                  <a:ea typeface="IBM Plex Sans Light"/>
                  <a:cs typeface="IBM Plex Sans Light"/>
                  <a:sym typeface="IBM Plex Sans Light"/>
                </a:rPr>
                <a:t>Kallol Ghosh, Principal</a:t>
              </a:r>
              <a:endParaRPr sz="3600">
                <a:solidFill>
                  <a:schemeClr val="lt1"/>
                </a:solidFill>
                <a:latin typeface="IBM Plex Sans Light"/>
                <a:ea typeface="IBM Plex Sans Light"/>
                <a:cs typeface="IBM Plex Sans Light"/>
                <a:sym typeface="IBM Plex Sans Light"/>
              </a:endParaRPr>
            </a:p>
          </p:txBody>
        </p:sp>
        <p:sp>
          <p:nvSpPr>
            <p:cNvPr id="653" name="Google Shape;653;p14"/>
            <p:cNvSpPr txBox="1"/>
            <p:nvPr/>
          </p:nvSpPr>
          <p:spPr>
            <a:xfrm>
              <a:off x="6312881" y="4212947"/>
              <a:ext cx="4057170" cy="1684892"/>
            </a:xfrm>
            <a:prstGeom prst="rect">
              <a:avLst/>
            </a:prstGeom>
            <a:noFill/>
            <a:ln>
              <a:noFill/>
            </a:ln>
          </p:spPr>
          <p:txBody>
            <a:bodyPr spcFirstLastPara="1" wrap="square" lIns="182850" tIns="91400" rIns="182850" bIns="91400" anchor="t" anchorCtr="0">
              <a:noAutofit/>
            </a:bodyPr>
            <a:lstStyle/>
            <a:p>
              <a:pPr marL="571500" marR="0" lvl="0" indent="-571500" algn="l" rtl="0">
                <a:lnSpc>
                  <a:spcPct val="90000"/>
                </a:lnSpc>
                <a:spcBef>
                  <a:spcPts val="2000"/>
                </a:spcBef>
                <a:spcAft>
                  <a:spcPts val="0"/>
                </a:spcAft>
                <a:buClr>
                  <a:schemeClr val="lt1"/>
                </a:buClr>
                <a:buSzPts val="1800"/>
                <a:buFont typeface="Arial"/>
                <a:buChar char="•"/>
              </a:pPr>
              <a:r>
                <a:rPr lang="en-US" sz="2400">
                  <a:solidFill>
                    <a:schemeClr val="lt1"/>
                  </a:solidFill>
                  <a:latin typeface="IBM Plex Sans Light"/>
                  <a:ea typeface="IBM Plex Sans Light"/>
                  <a:cs typeface="IBM Plex Sans Light"/>
                  <a:sym typeface="IBM Plex Sans Light"/>
                </a:rPr>
                <a:t>25+ years of digital transformation and modernisation experience – led successful projects for banking, insurance, and public sector organisations.</a:t>
              </a:r>
              <a:endParaRPr/>
            </a:p>
            <a:p>
              <a:pPr marL="571500" marR="0" lvl="0" indent="-571500" algn="l" rtl="0">
                <a:lnSpc>
                  <a:spcPct val="90000"/>
                </a:lnSpc>
                <a:spcBef>
                  <a:spcPts val="2000"/>
                </a:spcBef>
                <a:spcAft>
                  <a:spcPts val="0"/>
                </a:spcAft>
                <a:buClr>
                  <a:schemeClr val="lt1"/>
                </a:buClr>
                <a:buSzPts val="1800"/>
                <a:buFont typeface="Arial"/>
                <a:buChar char="•"/>
              </a:pPr>
              <a:r>
                <a:rPr lang="en-US" sz="2400">
                  <a:solidFill>
                    <a:schemeClr val="lt1"/>
                  </a:solidFill>
                  <a:latin typeface="IBM Plex Sans Light"/>
                  <a:ea typeface="IBM Plex Sans Light"/>
                  <a:cs typeface="IBM Plex Sans Light"/>
                  <a:sym typeface="IBM Plex Sans Light"/>
                </a:rPr>
                <a:t>Experienced solution architect, worked with leading software vendors like ILOG, IBM, Pega Systems and SI’s like Capgemini and NIIT Technologies</a:t>
              </a:r>
              <a:endParaRPr/>
            </a:p>
            <a:p>
              <a:pPr marL="571500" marR="0" lvl="0" indent="-571500" algn="l" rtl="0">
                <a:lnSpc>
                  <a:spcPct val="90000"/>
                </a:lnSpc>
                <a:spcBef>
                  <a:spcPts val="2000"/>
                </a:spcBef>
                <a:spcAft>
                  <a:spcPts val="0"/>
                </a:spcAft>
                <a:buClr>
                  <a:schemeClr val="lt1"/>
                </a:buClr>
                <a:buSzPts val="1800"/>
                <a:buFont typeface="Arial"/>
                <a:buChar char="•"/>
              </a:pPr>
              <a:r>
                <a:rPr lang="en-US" sz="2400">
                  <a:solidFill>
                    <a:schemeClr val="lt1"/>
                  </a:solidFill>
                  <a:latin typeface="IBM Plex Sans Light"/>
                  <a:ea typeface="IBM Plex Sans Light"/>
                  <a:cs typeface="IBM Plex Sans Light"/>
                  <a:sym typeface="IBM Plex Sans Light"/>
                </a:rPr>
                <a:t>Expert in decision management and workflow solutions</a:t>
              </a:r>
              <a:endParaRPr/>
            </a:p>
          </p:txBody>
        </p:sp>
      </p:grpSp>
      <p:pic>
        <p:nvPicPr>
          <p:cNvPr id="654" name="Google Shape;654;p14"/>
          <p:cNvPicPr preferRelativeResize="0"/>
          <p:nvPr/>
        </p:nvPicPr>
        <p:blipFill rotWithShape="1">
          <a:blip r:embed="rId7">
            <a:alphaModFix/>
          </a:blip>
          <a:srcRect/>
          <a:stretch/>
        </p:blipFill>
        <p:spPr>
          <a:xfrm>
            <a:off x="20551975" y="9617752"/>
            <a:ext cx="2855252" cy="2557560"/>
          </a:xfrm>
          <a:prstGeom prst="rect">
            <a:avLst/>
          </a:prstGeom>
          <a:noFill/>
          <a:ln>
            <a:noFill/>
          </a:ln>
        </p:spPr>
      </p:pic>
      <p:sp>
        <p:nvSpPr>
          <p:cNvPr id="655" name="Google Shape;655;p14"/>
          <p:cNvSpPr txBox="1"/>
          <p:nvPr/>
        </p:nvSpPr>
        <p:spPr>
          <a:xfrm>
            <a:off x="23541592" y="12938838"/>
            <a:ext cx="690008" cy="2981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2800">
                <a:solidFill>
                  <a:schemeClr val="lt1"/>
                </a:solidFill>
                <a:latin typeface="IBM Plex Sans Light"/>
                <a:ea typeface="IBM Plex Sans Light"/>
                <a:cs typeface="IBM Plex Sans Light"/>
                <a:sym typeface="IBM Plex Sans Light"/>
              </a:rPr>
              <a:t>14</a:t>
            </a:fld>
            <a:endParaRPr sz="2800">
              <a:solidFill>
                <a:schemeClr val="lt1"/>
              </a:solidFill>
              <a:latin typeface="IBM Plex Sans Light"/>
              <a:ea typeface="IBM Plex Sans Light"/>
              <a:cs typeface="IBM Plex Sans Light"/>
              <a:sym typeface="IBM Plex Sans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5"/>
          <p:cNvSpPr/>
          <p:nvPr/>
        </p:nvSpPr>
        <p:spPr>
          <a:xfrm>
            <a:off x="1590" y="0"/>
            <a:ext cx="24383998" cy="13716000"/>
          </a:xfrm>
          <a:prstGeom prst="rect">
            <a:avLst/>
          </a:prstGeom>
          <a:noFill/>
          <a:ln>
            <a:noFill/>
          </a:ln>
        </p:spPr>
        <p:txBody>
          <a:bodyPr spcFirstLastPara="1" wrap="square" lIns="182850" tIns="91400" rIns="182850" bIns="91400" anchor="ctr" anchorCtr="0">
            <a:noAutofit/>
          </a:bodyPr>
          <a:lstStyle/>
          <a:p>
            <a:pPr marL="0" marR="0" lvl="0" indent="0" algn="ctr" rtl="0">
              <a:spcBef>
                <a:spcPts val="0"/>
              </a:spcBef>
              <a:spcAft>
                <a:spcPts val="0"/>
              </a:spcAft>
              <a:buNone/>
            </a:pPr>
            <a:endParaRPr sz="3600">
              <a:solidFill>
                <a:schemeClr val="lt1"/>
              </a:solidFill>
              <a:latin typeface="Arial"/>
              <a:ea typeface="Arial"/>
              <a:cs typeface="Arial"/>
              <a:sym typeface="Arial"/>
            </a:endParaRPr>
          </a:p>
        </p:txBody>
      </p:sp>
      <p:sp>
        <p:nvSpPr>
          <p:cNvPr id="661" name="Google Shape;661;p15"/>
          <p:cNvSpPr/>
          <p:nvPr/>
        </p:nvSpPr>
        <p:spPr>
          <a:xfrm>
            <a:off x="1587" y="0"/>
            <a:ext cx="9943800" cy="10972800"/>
          </a:xfrm>
          <a:prstGeom prst="rect">
            <a:avLst/>
          </a:prstGeom>
          <a:noFill/>
          <a:ln>
            <a:noFill/>
          </a:ln>
          <a:effectLst>
            <a:outerShdw blurRad="393700" dist="127000" dir="5400000" sx="95000" sy="95000" algn="t" rotWithShape="0">
              <a:srgbClr val="000000">
                <a:alpha val="29803"/>
              </a:srgbClr>
            </a:outerShdw>
          </a:effectLst>
        </p:spPr>
        <p:txBody>
          <a:bodyPr spcFirstLastPara="1" wrap="square" lIns="182850" tIns="91400" rIns="182850" bIns="914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662" name="Google Shape;662;p15"/>
          <p:cNvSpPr txBox="1">
            <a:spLocks noGrp="1"/>
          </p:cNvSpPr>
          <p:nvPr>
            <p:ph type="title"/>
          </p:nvPr>
        </p:nvSpPr>
        <p:spPr>
          <a:xfrm>
            <a:off x="429787" y="1627150"/>
            <a:ext cx="8683200" cy="7718400"/>
          </a:xfrm>
          <a:prstGeom prst="rect">
            <a:avLst/>
          </a:prstGeom>
          <a:noFill/>
          <a:ln>
            <a:noFill/>
          </a:ln>
        </p:spPr>
        <p:txBody>
          <a:bodyPr spcFirstLastPara="1" wrap="square" lIns="182850" tIns="91400" rIns="182850" bIns="91400" anchor="t" anchorCtr="0">
            <a:normAutofit fontScale="90000"/>
          </a:bodyPr>
          <a:lstStyle/>
          <a:p>
            <a:pPr marL="0" lvl="0" indent="0" algn="l" rtl="0">
              <a:lnSpc>
                <a:spcPct val="90000"/>
              </a:lnSpc>
              <a:spcBef>
                <a:spcPts val="0"/>
              </a:spcBef>
              <a:spcAft>
                <a:spcPts val="0"/>
              </a:spcAft>
              <a:buSzPct val="36666"/>
              <a:buNone/>
            </a:pPr>
            <a:r>
              <a:rPr lang="en-US" sz="6000"/>
              <a:t>Let’s take the next steps together:</a:t>
            </a:r>
            <a:endParaRPr sz="6000"/>
          </a:p>
          <a:p>
            <a:pPr marL="0" lvl="0" indent="0" algn="l" rtl="0">
              <a:lnSpc>
                <a:spcPct val="90000"/>
              </a:lnSpc>
              <a:spcBef>
                <a:spcPts val="0"/>
              </a:spcBef>
              <a:spcAft>
                <a:spcPts val="0"/>
              </a:spcAft>
              <a:buSzPct val="36666"/>
              <a:buNone/>
            </a:pPr>
            <a:endParaRPr sz="6000"/>
          </a:p>
          <a:p>
            <a:pPr marL="914400" lvl="0" indent="-800100" algn="l" rtl="0">
              <a:lnSpc>
                <a:spcPct val="90000"/>
              </a:lnSpc>
              <a:spcBef>
                <a:spcPts val="0"/>
              </a:spcBef>
              <a:spcAft>
                <a:spcPts val="0"/>
              </a:spcAft>
              <a:buClr>
                <a:schemeClr val="lt1"/>
              </a:buClr>
              <a:buSzPct val="100000"/>
              <a:buAutoNum type="arabicPeriod"/>
            </a:pPr>
            <a:r>
              <a:rPr lang="en-US" sz="6000"/>
              <a:t>Discovery workshop</a:t>
            </a:r>
            <a:endParaRPr sz="6000"/>
          </a:p>
          <a:p>
            <a:pPr marL="914400" lvl="0" indent="-800100" algn="l" rtl="0">
              <a:lnSpc>
                <a:spcPct val="90000"/>
              </a:lnSpc>
              <a:spcBef>
                <a:spcPts val="0"/>
              </a:spcBef>
              <a:spcAft>
                <a:spcPts val="0"/>
              </a:spcAft>
              <a:buClr>
                <a:schemeClr val="lt1"/>
              </a:buClr>
              <a:buSzPct val="100000"/>
              <a:buAutoNum type="arabicPeriod"/>
            </a:pPr>
            <a:r>
              <a:rPr lang="en-US" sz="6000"/>
              <a:t>Prototype</a:t>
            </a:r>
            <a:endParaRPr sz="6000"/>
          </a:p>
          <a:p>
            <a:pPr marL="914400" lvl="0" indent="-800100" algn="l" rtl="0">
              <a:lnSpc>
                <a:spcPct val="90000"/>
              </a:lnSpc>
              <a:spcBef>
                <a:spcPts val="0"/>
              </a:spcBef>
              <a:spcAft>
                <a:spcPts val="0"/>
              </a:spcAft>
              <a:buClr>
                <a:schemeClr val="lt1"/>
              </a:buClr>
              <a:buSzPct val="100000"/>
              <a:buAutoNum type="arabicPeriod"/>
            </a:pPr>
            <a:r>
              <a:rPr lang="en-US" sz="6000"/>
              <a:t>Pilot</a:t>
            </a:r>
            <a:endParaRPr sz="6000"/>
          </a:p>
          <a:p>
            <a:pPr marL="914400" lvl="0" indent="-800100" algn="l" rtl="0">
              <a:lnSpc>
                <a:spcPct val="90000"/>
              </a:lnSpc>
              <a:spcBef>
                <a:spcPts val="0"/>
              </a:spcBef>
              <a:spcAft>
                <a:spcPts val="0"/>
              </a:spcAft>
              <a:buClr>
                <a:schemeClr val="lt1"/>
              </a:buClr>
              <a:buSzPct val="100000"/>
              <a:buAutoNum type="arabicPeriod"/>
            </a:pPr>
            <a:r>
              <a:rPr lang="en-US" sz="6000"/>
              <a:t>Your system!</a:t>
            </a:r>
            <a:endParaRPr sz="6000"/>
          </a:p>
          <a:p>
            <a:pPr marL="0" lvl="0" indent="0" algn="l" rtl="0">
              <a:lnSpc>
                <a:spcPct val="90000"/>
              </a:lnSpc>
              <a:spcBef>
                <a:spcPts val="0"/>
              </a:spcBef>
              <a:spcAft>
                <a:spcPts val="0"/>
              </a:spcAft>
              <a:buSzPct val="222222"/>
              <a:buNone/>
            </a:pPr>
            <a:endParaRPr sz="6000"/>
          </a:p>
          <a:p>
            <a:pPr marL="0" lvl="0" indent="0" algn="l" rtl="0">
              <a:lnSpc>
                <a:spcPct val="90000"/>
              </a:lnSpc>
              <a:spcBef>
                <a:spcPts val="0"/>
              </a:spcBef>
              <a:spcAft>
                <a:spcPts val="0"/>
              </a:spcAft>
              <a:buSzPct val="222222"/>
              <a:buNone/>
            </a:pPr>
            <a:r>
              <a:rPr lang="en-US" sz="6000" i="1"/>
              <a:t>Thank you / Merci / Danke / Gracias!</a:t>
            </a:r>
            <a:endParaRPr sz="6000" i="1"/>
          </a:p>
          <a:p>
            <a:pPr marL="0" lvl="0" indent="0" algn="l" rtl="0">
              <a:lnSpc>
                <a:spcPct val="90000"/>
              </a:lnSpc>
              <a:spcBef>
                <a:spcPts val="0"/>
              </a:spcBef>
              <a:spcAft>
                <a:spcPts val="0"/>
              </a:spcAft>
              <a:buSzPct val="260925"/>
              <a:buNone/>
            </a:pPr>
            <a:endParaRPr sz="5110"/>
          </a:p>
          <a:p>
            <a:pPr marL="0" lvl="0" indent="0" algn="l" rtl="0">
              <a:lnSpc>
                <a:spcPct val="90000"/>
              </a:lnSpc>
              <a:spcBef>
                <a:spcPts val="0"/>
              </a:spcBef>
              <a:spcAft>
                <a:spcPts val="0"/>
              </a:spcAft>
              <a:buSzPct val="222222"/>
              <a:buNone/>
            </a:pPr>
            <a:endParaRPr sz="6000"/>
          </a:p>
        </p:txBody>
      </p:sp>
      <p:sp>
        <p:nvSpPr>
          <p:cNvPr id="663" name="Google Shape;663;p15"/>
          <p:cNvSpPr txBox="1">
            <a:spLocks noGrp="1"/>
          </p:cNvSpPr>
          <p:nvPr>
            <p:ph type="body" idx="1"/>
          </p:nvPr>
        </p:nvSpPr>
        <p:spPr>
          <a:xfrm>
            <a:off x="1587" y="11427000"/>
            <a:ext cx="9610800" cy="1576200"/>
          </a:xfrm>
          <a:prstGeom prst="rect">
            <a:avLst/>
          </a:prstGeom>
          <a:noFill/>
          <a:ln>
            <a:noFill/>
          </a:ln>
        </p:spPr>
        <p:txBody>
          <a:bodyPr spcFirstLastPara="1" wrap="square" lIns="182850" tIns="91400" rIns="182850" bIns="91400" anchor="ctr" anchorCtr="0">
            <a:noAutofit/>
          </a:bodyPr>
          <a:lstStyle/>
          <a:p>
            <a:pPr marL="0" lvl="0" indent="0" algn="l" rtl="0">
              <a:lnSpc>
                <a:spcPct val="90000"/>
              </a:lnSpc>
              <a:spcBef>
                <a:spcPts val="2000"/>
              </a:spcBef>
              <a:spcAft>
                <a:spcPts val="0"/>
              </a:spcAft>
              <a:buSzPts val="2400"/>
              <a:buNone/>
            </a:pPr>
            <a:r>
              <a:rPr lang="en-US" u="sng">
                <a:solidFill>
                  <a:schemeClr val="hlink"/>
                </a:solidFill>
                <a:latin typeface="Arial"/>
                <a:ea typeface="Arial"/>
                <a:cs typeface="Arial"/>
                <a:sym typeface="Arial"/>
                <a:hlinkClick r:id="rId3"/>
              </a:rPr>
              <a:t>http://www.athenadecisions.com/</a:t>
            </a:r>
            <a:endParaRPr>
              <a:solidFill>
                <a:schemeClr val="dk1"/>
              </a:solidFill>
              <a:latin typeface="Arial"/>
              <a:ea typeface="Arial"/>
              <a:cs typeface="Arial"/>
              <a:sym typeface="Arial"/>
            </a:endParaRPr>
          </a:p>
          <a:p>
            <a:pPr marL="0" lvl="0" indent="0" algn="l" rtl="0">
              <a:lnSpc>
                <a:spcPct val="90000"/>
              </a:lnSpc>
              <a:spcBef>
                <a:spcPts val="2000"/>
              </a:spcBef>
              <a:spcAft>
                <a:spcPts val="0"/>
              </a:spcAft>
              <a:buSzPts val="2400"/>
              <a:buNone/>
            </a:pPr>
            <a:endParaRPr>
              <a:solidFill>
                <a:schemeClr val="dk1"/>
              </a:solidFill>
              <a:latin typeface="Arial"/>
              <a:ea typeface="Arial"/>
              <a:cs typeface="Arial"/>
              <a:sym typeface="Arial"/>
            </a:endParaRPr>
          </a:p>
        </p:txBody>
      </p:sp>
      <p:pic>
        <p:nvPicPr>
          <p:cNvPr id="664" name="Google Shape;664;p15"/>
          <p:cNvPicPr preferRelativeResize="0"/>
          <p:nvPr/>
        </p:nvPicPr>
        <p:blipFill rotWithShape="1">
          <a:blip r:embed="rId4">
            <a:alphaModFix/>
          </a:blip>
          <a:srcRect t="9460" r="-1"/>
          <a:stretch/>
        </p:blipFill>
        <p:spPr>
          <a:xfrm>
            <a:off x="9236567" y="2"/>
            <a:ext cx="15149020" cy="13716000"/>
          </a:xfrm>
          <a:prstGeom prst="rect">
            <a:avLst/>
          </a:prstGeom>
          <a:noFill/>
          <a:ln>
            <a:noFill/>
          </a:ln>
          <a:effectLst>
            <a:outerShdw blurRad="254000" dist="190500" dir="5580000" sx="90000" sy="90000" algn="ctr" rotWithShape="0">
              <a:srgbClr val="000000">
                <a:alpha val="23529"/>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493C-F4BC-B5E1-EF91-24FA7C87810F}"/>
              </a:ext>
            </a:extLst>
          </p:cNvPr>
          <p:cNvSpPr>
            <a:spLocks noGrp="1"/>
          </p:cNvSpPr>
          <p:nvPr>
            <p:ph type="title"/>
          </p:nvPr>
        </p:nvSpPr>
        <p:spPr/>
        <p:txBody>
          <a:bodyPr>
            <a:normAutofit/>
          </a:bodyPr>
          <a:lstStyle/>
          <a:p>
            <a:r>
              <a:rPr lang="en-US" sz="7200" dirty="0"/>
              <a:t>Decision Management	With Business Rules</a:t>
            </a:r>
          </a:p>
        </p:txBody>
      </p:sp>
      <p:sp>
        <p:nvSpPr>
          <p:cNvPr id="3" name="Text Placeholder 2">
            <a:extLst>
              <a:ext uri="{FF2B5EF4-FFF2-40B4-BE49-F238E27FC236}">
                <a16:creationId xmlns:a16="http://schemas.microsoft.com/office/drawing/2014/main" id="{C3303B16-C6EE-EEC5-95AC-E9E0B7A3486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6056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16"/>
          <p:cNvSpPr txBox="1">
            <a:spLocks noGrp="1"/>
          </p:cNvSpPr>
          <p:nvPr>
            <p:ph type="title"/>
          </p:nvPr>
        </p:nvSpPr>
        <p:spPr>
          <a:xfrm>
            <a:off x="582611" y="766636"/>
            <a:ext cx="12187428" cy="285908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2"/>
              </a:buClr>
              <a:buSzPts val="6400"/>
              <a:buFont typeface="IBM Plex Sans Light"/>
              <a:buNone/>
            </a:pPr>
            <a:r>
              <a:rPr lang="en-US" sz="6400"/>
              <a:t>What is decision management?</a:t>
            </a:r>
            <a:endParaRPr/>
          </a:p>
        </p:txBody>
      </p:sp>
      <p:sp>
        <p:nvSpPr>
          <p:cNvPr id="672" name="Google Shape;672;p16"/>
          <p:cNvSpPr txBox="1"/>
          <p:nvPr/>
        </p:nvSpPr>
        <p:spPr>
          <a:xfrm>
            <a:off x="582611" y="3736641"/>
            <a:ext cx="10460527" cy="8574087"/>
          </a:xfrm>
          <a:prstGeom prst="rect">
            <a:avLst/>
          </a:prstGeom>
          <a:noFill/>
          <a:ln>
            <a:noFill/>
          </a:ln>
        </p:spPr>
        <p:txBody>
          <a:bodyPr spcFirstLastPara="1" wrap="square" lIns="0" tIns="0" rIns="0" bIns="0" anchor="t" anchorCtr="0">
            <a:noAutofit/>
          </a:bodyPr>
          <a:lstStyle/>
          <a:p>
            <a:pPr marL="571500" marR="0" lvl="0" indent="-571500" algn="l" rtl="0">
              <a:lnSpc>
                <a:spcPct val="100000"/>
              </a:lnSpc>
              <a:spcBef>
                <a:spcPts val="0"/>
              </a:spcBef>
              <a:spcAft>
                <a:spcPts val="0"/>
              </a:spcAft>
              <a:buClr>
                <a:schemeClr val="accent1"/>
              </a:buClr>
              <a:buSzPts val="4000"/>
              <a:buFont typeface="Arial"/>
              <a:buChar char="•"/>
            </a:pPr>
            <a:r>
              <a:rPr lang="en-US" sz="4000" b="0" i="0" u="none" strike="noStrike" cap="none">
                <a:solidFill>
                  <a:schemeClr val="accent1"/>
                </a:solidFill>
                <a:latin typeface="IBM Plex Sans Light"/>
                <a:ea typeface="IBM Plex Sans Light"/>
                <a:cs typeface="IBM Plex Sans Light"/>
                <a:sym typeface="IBM Plex Sans Light"/>
              </a:rPr>
              <a:t>Decision management </a:t>
            </a:r>
            <a:r>
              <a:rPr lang="en-US" sz="4000" b="0" i="0" u="none" strike="noStrike" cap="none">
                <a:solidFill>
                  <a:schemeClr val="lt2"/>
                </a:solidFill>
                <a:latin typeface="IBM Plex Sans Light"/>
                <a:ea typeface="IBM Plex Sans Light"/>
                <a:cs typeface="IBM Plex Sans Light"/>
                <a:sym typeface="IBM Plex Sans Light"/>
              </a:rPr>
              <a:t>for agile updates without affecting other systems</a:t>
            </a:r>
            <a:endParaRPr/>
          </a:p>
          <a:p>
            <a:pPr marL="571500" marR="0" lvl="0" indent="-571500" algn="l" rtl="0">
              <a:lnSpc>
                <a:spcPct val="100000"/>
              </a:lnSpc>
              <a:spcBef>
                <a:spcPts val="2400"/>
              </a:spcBef>
              <a:spcAft>
                <a:spcPts val="0"/>
              </a:spcAft>
              <a:buClr>
                <a:schemeClr val="accent1"/>
              </a:buClr>
              <a:buSzPts val="4000"/>
              <a:buFont typeface="Arial"/>
              <a:buChar char="•"/>
            </a:pPr>
            <a:r>
              <a:rPr lang="en-US" sz="4000" b="0" i="0" u="none" strike="noStrike" cap="none">
                <a:solidFill>
                  <a:schemeClr val="accent1"/>
                </a:solidFill>
                <a:latin typeface="IBM Plex Sans Light"/>
                <a:ea typeface="IBM Plex Sans Light"/>
                <a:cs typeface="IBM Plex Sans Light"/>
                <a:sym typeface="IBM Plex Sans Light"/>
              </a:rPr>
              <a:t>Natural language rules </a:t>
            </a:r>
            <a:r>
              <a:rPr lang="en-US" sz="4000" b="0" i="0" u="none" strike="noStrike" cap="none">
                <a:solidFill>
                  <a:schemeClr val="lt2"/>
                </a:solidFill>
                <a:latin typeface="IBM Plex Sans Light"/>
                <a:ea typeface="IBM Plex Sans Light"/>
                <a:cs typeface="IBM Plex Sans Light"/>
                <a:sym typeface="IBM Plex Sans Light"/>
              </a:rPr>
              <a:t>to create and update policies using business-friendly language</a:t>
            </a:r>
            <a:endParaRPr/>
          </a:p>
          <a:p>
            <a:pPr marL="571500" marR="0" lvl="0" indent="-571500" algn="l" rtl="0">
              <a:lnSpc>
                <a:spcPct val="100000"/>
              </a:lnSpc>
              <a:spcBef>
                <a:spcPts val="2400"/>
              </a:spcBef>
              <a:spcAft>
                <a:spcPts val="0"/>
              </a:spcAft>
              <a:buClr>
                <a:schemeClr val="accent1"/>
              </a:buClr>
              <a:buSzPts val="4000"/>
              <a:buFont typeface="Arial"/>
              <a:buChar char="•"/>
            </a:pPr>
            <a:r>
              <a:rPr lang="en-US" sz="4000" b="0" i="0" u="none" strike="noStrike" cap="none">
                <a:solidFill>
                  <a:schemeClr val="accent1"/>
                </a:solidFill>
                <a:latin typeface="IBM Plex Sans Light"/>
                <a:ea typeface="IBM Plex Sans Light"/>
                <a:cs typeface="IBM Plex Sans Light"/>
                <a:sym typeface="IBM Plex Sans Light"/>
              </a:rPr>
              <a:t>Decision tables </a:t>
            </a:r>
            <a:r>
              <a:rPr lang="en-US" sz="4000" b="0" i="0" u="none" strike="noStrike" cap="none">
                <a:solidFill>
                  <a:schemeClr val="lt2"/>
                </a:solidFill>
                <a:latin typeface="IBM Plex Sans Light"/>
                <a:ea typeface="IBM Plex Sans Light"/>
                <a:cs typeface="IBM Plex Sans Light"/>
                <a:sym typeface="IBM Plex Sans Light"/>
              </a:rPr>
              <a:t>to capture many business rules with common conditions and actions in a single artifact</a:t>
            </a:r>
            <a:endParaRPr/>
          </a:p>
          <a:p>
            <a:pPr marL="571500" marR="0" lvl="0" indent="-571500" algn="l" rtl="0">
              <a:lnSpc>
                <a:spcPct val="100000"/>
              </a:lnSpc>
              <a:spcBef>
                <a:spcPts val="2400"/>
              </a:spcBef>
              <a:spcAft>
                <a:spcPts val="0"/>
              </a:spcAft>
              <a:buClr>
                <a:schemeClr val="accent1"/>
              </a:buClr>
              <a:buSzPts val="4000"/>
              <a:buFont typeface="Arial"/>
              <a:buChar char="•"/>
            </a:pPr>
            <a:r>
              <a:rPr lang="en-US" sz="4000" b="0" i="0" u="none" strike="noStrike" cap="none">
                <a:solidFill>
                  <a:schemeClr val="accent1"/>
                </a:solidFill>
                <a:latin typeface="IBM Plex Sans Light"/>
                <a:ea typeface="IBM Plex Sans Light"/>
                <a:cs typeface="IBM Plex Sans Light"/>
                <a:sym typeface="IBM Plex Sans Light"/>
              </a:rPr>
              <a:t>Consumed by other systems &amp; applications</a:t>
            </a:r>
            <a:r>
              <a:rPr lang="en-US" sz="4000" b="0" i="0" u="none" strike="noStrike" cap="none">
                <a:solidFill>
                  <a:schemeClr val="lt2"/>
                </a:solidFill>
                <a:latin typeface="IBM Plex Sans Light"/>
                <a:ea typeface="IBM Plex Sans Light"/>
                <a:cs typeface="IBM Plex Sans Light"/>
                <a:sym typeface="IBM Plex Sans Light"/>
              </a:rPr>
              <a:t> to allow for straightforward, easy tracking</a:t>
            </a:r>
            <a:endParaRPr sz="4400" b="0" i="0" u="none" strike="noStrike" cap="none">
              <a:solidFill>
                <a:schemeClr val="lt2"/>
              </a:solidFill>
              <a:latin typeface="IBM Plex Sans Light"/>
              <a:ea typeface="IBM Plex Sans Light"/>
              <a:cs typeface="IBM Plex Sans Light"/>
              <a:sym typeface="IBM Plex Sans Light"/>
            </a:endParaRPr>
          </a:p>
        </p:txBody>
      </p:sp>
      <p:sp>
        <p:nvSpPr>
          <p:cNvPr id="673" name="Google Shape;673;p16"/>
          <p:cNvSpPr txBox="1"/>
          <p:nvPr/>
        </p:nvSpPr>
        <p:spPr>
          <a:xfrm>
            <a:off x="691693" y="1590451"/>
            <a:ext cx="1035144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i="1">
                <a:solidFill>
                  <a:schemeClr val="lt1"/>
                </a:solidFill>
                <a:latin typeface="IBM Plex Sans Light"/>
                <a:ea typeface="IBM Plex Sans Light"/>
                <a:cs typeface="IBM Plex Sans Light"/>
                <a:sym typeface="IBM Plex Sans Light"/>
              </a:rPr>
              <a:t>Enabled by business rules </a:t>
            </a:r>
            <a:endParaRPr/>
          </a:p>
        </p:txBody>
      </p:sp>
      <p:pic>
        <p:nvPicPr>
          <p:cNvPr id="674" name="Google Shape;674;p16"/>
          <p:cNvPicPr preferRelativeResize="0"/>
          <p:nvPr/>
        </p:nvPicPr>
        <p:blipFill rotWithShape="1">
          <a:blip r:embed="rId3">
            <a:alphaModFix/>
          </a:blip>
          <a:srcRect/>
          <a:stretch/>
        </p:blipFill>
        <p:spPr>
          <a:xfrm>
            <a:off x="12193587" y="1426850"/>
            <a:ext cx="10841341" cy="5938981"/>
          </a:xfrm>
          <a:prstGeom prst="rect">
            <a:avLst/>
          </a:prstGeom>
          <a:noFill/>
          <a:ln>
            <a:noFill/>
          </a:ln>
          <a:effectLst>
            <a:outerShdw blurRad="179176" dist="38100" dir="2700000" algn="tl" rotWithShape="0">
              <a:srgbClr val="000000">
                <a:alpha val="40000"/>
              </a:srgbClr>
            </a:outerShdw>
          </a:effectLst>
        </p:spPr>
      </p:pic>
      <p:pic>
        <p:nvPicPr>
          <p:cNvPr id="675" name="Google Shape;675;p16"/>
          <p:cNvPicPr preferRelativeResize="0"/>
          <p:nvPr/>
        </p:nvPicPr>
        <p:blipFill rotWithShape="1">
          <a:blip r:embed="rId4">
            <a:alphaModFix/>
          </a:blip>
          <a:srcRect/>
          <a:stretch/>
        </p:blipFill>
        <p:spPr>
          <a:xfrm>
            <a:off x="11295867" y="7926538"/>
            <a:ext cx="12636779" cy="3924201"/>
          </a:xfrm>
          <a:prstGeom prst="rect">
            <a:avLst/>
          </a:prstGeom>
          <a:noFill/>
          <a:ln>
            <a:noFill/>
          </a:ln>
          <a:effectLst>
            <a:outerShdw blurRad="179176" dist="38100" dir="2700000" algn="tl" rotWithShape="0">
              <a:srgbClr val="000000">
                <a:alpha val="40000"/>
              </a:srgbClr>
            </a:outerShdw>
          </a:effectLst>
        </p:spPr>
      </p:pic>
      <p:sp>
        <p:nvSpPr>
          <p:cNvPr id="676" name="Google Shape;676;p16"/>
          <p:cNvSpPr txBox="1"/>
          <p:nvPr/>
        </p:nvSpPr>
        <p:spPr>
          <a:xfrm>
            <a:off x="23541592" y="12938838"/>
            <a:ext cx="690008" cy="2981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2800">
                <a:solidFill>
                  <a:schemeClr val="lt1"/>
                </a:solidFill>
                <a:latin typeface="IBM Plex Sans Light"/>
                <a:ea typeface="IBM Plex Sans Light"/>
                <a:cs typeface="IBM Plex Sans Light"/>
                <a:sym typeface="IBM Plex Sans Light"/>
              </a:rPr>
              <a:t>17</a:t>
            </a:fld>
            <a:endParaRPr sz="2800">
              <a:solidFill>
                <a:schemeClr val="lt1"/>
              </a:solidFill>
              <a:latin typeface="IBM Plex Sans Light"/>
              <a:ea typeface="IBM Plex Sans Light"/>
              <a:cs typeface="IBM Plex Sans Light"/>
              <a:sym typeface="IBM Plex San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7"/>
          <p:cNvSpPr txBox="1">
            <a:spLocks noGrp="1"/>
          </p:cNvSpPr>
          <p:nvPr>
            <p:ph type="title"/>
          </p:nvPr>
        </p:nvSpPr>
        <p:spPr>
          <a:xfrm>
            <a:off x="568324" y="792609"/>
            <a:ext cx="13188571" cy="2858715"/>
          </a:xfrm>
          <a:prstGeom prst="rect">
            <a:avLst/>
          </a:prstGeom>
          <a:noFill/>
          <a:ln>
            <a:noFill/>
          </a:ln>
        </p:spPr>
        <p:txBody>
          <a:bodyPr spcFirstLastPara="1" wrap="square" lIns="0" tIns="0" rIns="457200" bIns="0" anchor="t" anchorCtr="0">
            <a:noAutofit/>
          </a:bodyPr>
          <a:lstStyle/>
          <a:p>
            <a:pPr marL="0" lvl="0" indent="0" algn="l" rtl="0">
              <a:lnSpc>
                <a:spcPct val="100000"/>
              </a:lnSpc>
              <a:spcBef>
                <a:spcPts val="0"/>
              </a:spcBef>
              <a:spcAft>
                <a:spcPts val="0"/>
              </a:spcAft>
              <a:buClr>
                <a:schemeClr val="lt1"/>
              </a:buClr>
              <a:buSzPts val="6400"/>
              <a:buFont typeface="IBM Plex Sans Light"/>
              <a:buNone/>
            </a:pPr>
            <a:r>
              <a:rPr lang="en-US" sz="6400">
                <a:solidFill>
                  <a:schemeClr val="lt1"/>
                </a:solidFill>
                <a:latin typeface="IBM Plex Sans Light"/>
                <a:ea typeface="IBM Plex Sans Light"/>
                <a:cs typeface="IBM Plex Sans Light"/>
                <a:sym typeface="IBM Plex Sans Light"/>
              </a:rPr>
              <a:t>Why decision management?</a:t>
            </a:r>
            <a:endParaRPr/>
          </a:p>
        </p:txBody>
      </p:sp>
      <p:sp>
        <p:nvSpPr>
          <p:cNvPr id="684" name="Google Shape;684;p17"/>
          <p:cNvSpPr txBox="1">
            <a:spLocks noGrp="1"/>
          </p:cNvSpPr>
          <p:nvPr>
            <p:ph type="sldNum" idx="12"/>
          </p:nvPr>
        </p:nvSpPr>
        <p:spPr>
          <a:xfrm>
            <a:off x="23687023" y="12938839"/>
            <a:ext cx="123965" cy="246221"/>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US"/>
              <a:t>18</a:t>
            </a:fld>
            <a:endParaRPr/>
          </a:p>
        </p:txBody>
      </p:sp>
      <p:pic>
        <p:nvPicPr>
          <p:cNvPr id="685" name="Google Shape;685;p17"/>
          <p:cNvPicPr preferRelativeResize="0"/>
          <p:nvPr/>
        </p:nvPicPr>
        <p:blipFill rotWithShape="1">
          <a:blip r:embed="rId3">
            <a:alphaModFix/>
          </a:blip>
          <a:srcRect l="12569" t="1269" r="7253" b="-1269"/>
          <a:stretch/>
        </p:blipFill>
        <p:spPr>
          <a:xfrm>
            <a:off x="15857034" y="169853"/>
            <a:ext cx="8251903" cy="13376294"/>
          </a:xfrm>
          <a:prstGeom prst="rect">
            <a:avLst/>
          </a:prstGeom>
          <a:noFill/>
          <a:ln>
            <a:noFill/>
          </a:ln>
        </p:spPr>
      </p:pic>
      <p:sp>
        <p:nvSpPr>
          <p:cNvPr id="686" name="Google Shape;686;p17"/>
          <p:cNvSpPr txBox="1"/>
          <p:nvPr/>
        </p:nvSpPr>
        <p:spPr>
          <a:xfrm>
            <a:off x="568324" y="3651324"/>
            <a:ext cx="16513634" cy="8846672"/>
          </a:xfrm>
          <a:prstGeom prst="rect">
            <a:avLst/>
          </a:prstGeom>
          <a:noFill/>
          <a:ln>
            <a:noFill/>
          </a:ln>
        </p:spPr>
        <p:txBody>
          <a:bodyPr spcFirstLastPara="1" wrap="square" lIns="0" tIns="0" rIns="0" bIns="0" anchor="t" anchorCtr="0">
            <a:noAutofit/>
          </a:bodyPr>
          <a:lstStyle/>
          <a:p>
            <a:pPr marL="1371905" marR="0" lvl="1" indent="-177806" algn="l" rtl="0">
              <a:spcBef>
                <a:spcPts val="0"/>
              </a:spcBef>
              <a:spcAft>
                <a:spcPts val="0"/>
              </a:spcAft>
              <a:buClr>
                <a:schemeClr val="lt1"/>
              </a:buClr>
              <a:buSzPts val="4400"/>
              <a:buFont typeface="NTR"/>
              <a:buNone/>
            </a:pPr>
            <a:endParaRPr sz="4400" b="0" i="0" u="none" strike="noStrike" cap="none">
              <a:solidFill>
                <a:schemeClr val="lt1"/>
              </a:solidFill>
              <a:latin typeface="IBM Plex Sans Light"/>
              <a:ea typeface="IBM Plex Sans Light"/>
              <a:cs typeface="IBM Plex Sans Light"/>
              <a:sym typeface="IBM Plex Sans Light"/>
            </a:endParaRPr>
          </a:p>
          <a:p>
            <a:pPr marL="1371905" marR="0" lvl="1" indent="-457206" algn="l" rtl="0">
              <a:spcBef>
                <a:spcPts val="0"/>
              </a:spcBef>
              <a:spcAft>
                <a:spcPts val="0"/>
              </a:spcAft>
              <a:buClr>
                <a:schemeClr val="lt1"/>
              </a:buClr>
              <a:buSzPts val="4400"/>
              <a:buFont typeface="NTR"/>
              <a:buChar char="−"/>
            </a:pPr>
            <a:r>
              <a:rPr lang="en-US" sz="4400" b="0" i="0" u="none" strike="noStrike" cap="none">
                <a:solidFill>
                  <a:schemeClr val="accent1"/>
                </a:solidFill>
                <a:latin typeface="IBM Plex Sans Light"/>
                <a:ea typeface="IBM Plex Sans Light"/>
                <a:cs typeface="IBM Plex Sans Light"/>
                <a:sym typeface="IBM Plex Sans Light"/>
              </a:rPr>
              <a:t>Enhance LLMs </a:t>
            </a:r>
            <a:r>
              <a:rPr lang="en-US" sz="4400" b="0" i="0" u="none" strike="noStrike" cap="none">
                <a:solidFill>
                  <a:schemeClr val="lt1"/>
                </a:solidFill>
                <a:latin typeface="IBM Plex Sans Light"/>
                <a:ea typeface="IBM Plex Sans Light"/>
                <a:cs typeface="IBM Plex Sans Light"/>
                <a:sym typeface="IBM Plex Sans Light"/>
              </a:rPr>
              <a:t>with reliable &amp; explainable decisions</a:t>
            </a:r>
            <a:r>
              <a:rPr lang="en-US" sz="4400" b="0" i="0" u="none" strike="noStrike" cap="none">
                <a:solidFill>
                  <a:srgbClr val="FF0000"/>
                </a:solidFill>
                <a:latin typeface="IBM Plex Sans Light"/>
                <a:ea typeface="IBM Plex Sans Light"/>
                <a:cs typeface="IBM Plex Sans Light"/>
                <a:sym typeface="IBM Plex Sans Light"/>
              </a:rPr>
              <a:t> </a:t>
            </a:r>
            <a:endParaRPr/>
          </a:p>
          <a:p>
            <a:pPr marL="1371905" marR="0" lvl="1" indent="-177806" algn="l" rtl="0">
              <a:spcBef>
                <a:spcPts val="0"/>
              </a:spcBef>
              <a:spcAft>
                <a:spcPts val="0"/>
              </a:spcAft>
              <a:buClr>
                <a:schemeClr val="lt1"/>
              </a:buClr>
              <a:buSzPts val="4400"/>
              <a:buFont typeface="NTR"/>
              <a:buNone/>
            </a:pPr>
            <a:endParaRPr sz="4400" b="0" i="0" u="none" strike="noStrike" cap="none">
              <a:solidFill>
                <a:schemeClr val="accent1"/>
              </a:solidFill>
              <a:latin typeface="IBM Plex Sans Light"/>
              <a:ea typeface="IBM Plex Sans Light"/>
              <a:cs typeface="IBM Plex Sans Light"/>
              <a:sym typeface="IBM Plex Sans Light"/>
            </a:endParaRPr>
          </a:p>
          <a:p>
            <a:pPr marL="1371905" marR="0" lvl="1" indent="-457206" algn="l" rtl="0">
              <a:spcBef>
                <a:spcPts val="0"/>
              </a:spcBef>
              <a:spcAft>
                <a:spcPts val="0"/>
              </a:spcAft>
              <a:buClr>
                <a:schemeClr val="lt1"/>
              </a:buClr>
              <a:buSzPts val="4400"/>
              <a:buFont typeface="NTR"/>
              <a:buChar char="−"/>
            </a:pPr>
            <a:r>
              <a:rPr lang="en-US" sz="4400" b="0" i="0" u="none" strike="noStrike" cap="none">
                <a:solidFill>
                  <a:schemeClr val="accent1"/>
                </a:solidFill>
                <a:latin typeface="IBM Plex Sans Light"/>
                <a:ea typeface="IBM Plex Sans Light"/>
                <a:cs typeface="IBM Plex Sans Light"/>
                <a:sym typeface="IBM Plex Sans Light"/>
              </a:rPr>
              <a:t>Empowers business users </a:t>
            </a:r>
            <a:r>
              <a:rPr lang="en-US" sz="4400" b="0" i="0" u="none" strike="noStrike" cap="none">
                <a:solidFill>
                  <a:schemeClr val="lt1"/>
                </a:solidFill>
                <a:latin typeface="IBM Plex Sans Light"/>
                <a:ea typeface="IBM Plex Sans Light"/>
                <a:cs typeface="IBM Plex Sans Light"/>
                <a:sym typeface="IBM Plex Sans Light"/>
              </a:rPr>
              <a:t>to create and update policies </a:t>
            </a:r>
            <a:endParaRPr/>
          </a:p>
          <a:p>
            <a:pPr marL="1371905" marR="0" lvl="1" indent="-177806" algn="l" rtl="0">
              <a:spcBef>
                <a:spcPts val="0"/>
              </a:spcBef>
              <a:spcAft>
                <a:spcPts val="0"/>
              </a:spcAft>
              <a:buClr>
                <a:schemeClr val="lt1"/>
              </a:buClr>
              <a:buSzPts val="4400"/>
              <a:buFont typeface="NTR"/>
              <a:buNone/>
            </a:pPr>
            <a:endParaRPr sz="4400" b="0" i="0" u="none" strike="noStrike" cap="none">
              <a:solidFill>
                <a:schemeClr val="lt1"/>
              </a:solidFill>
              <a:latin typeface="IBM Plex Sans Light"/>
              <a:ea typeface="IBM Plex Sans Light"/>
              <a:cs typeface="IBM Plex Sans Light"/>
              <a:sym typeface="IBM Plex Sans Light"/>
            </a:endParaRPr>
          </a:p>
          <a:p>
            <a:pPr marL="1371905" marR="0" lvl="1" indent="-457206" algn="l" rtl="0">
              <a:spcBef>
                <a:spcPts val="0"/>
              </a:spcBef>
              <a:spcAft>
                <a:spcPts val="0"/>
              </a:spcAft>
              <a:buClr>
                <a:schemeClr val="lt1"/>
              </a:buClr>
              <a:buSzPts val="4400"/>
              <a:buFont typeface="NTR"/>
              <a:buChar char="−"/>
            </a:pPr>
            <a:r>
              <a:rPr lang="en-US" sz="4400" b="0" i="0" u="none" strike="noStrike" cap="none">
                <a:solidFill>
                  <a:schemeClr val="lt1"/>
                </a:solidFill>
                <a:latin typeface="IBM Plex Sans Light"/>
                <a:ea typeface="IBM Plex Sans Light"/>
                <a:cs typeface="IBM Plex Sans Light"/>
                <a:sym typeface="IBM Plex Sans Light"/>
              </a:rPr>
              <a:t>Allows </a:t>
            </a:r>
            <a:r>
              <a:rPr lang="en-US" sz="4400" b="0" i="0" u="none" strike="noStrike" cap="none">
                <a:solidFill>
                  <a:schemeClr val="accent1"/>
                </a:solidFill>
                <a:latin typeface="IBM Plex Sans Light"/>
                <a:ea typeface="IBM Plex Sans Light"/>
                <a:cs typeface="IBM Plex Sans Light"/>
                <a:sym typeface="IBM Plex Sans Light"/>
              </a:rPr>
              <a:t>quick updates </a:t>
            </a:r>
            <a:r>
              <a:rPr lang="en-US" sz="4400" b="0" i="0" u="none" strike="noStrike" cap="none">
                <a:solidFill>
                  <a:schemeClr val="lt1"/>
                </a:solidFill>
                <a:latin typeface="IBM Plex Sans Light"/>
                <a:ea typeface="IBM Plex Sans Light"/>
                <a:cs typeface="IBM Plex Sans Light"/>
                <a:sym typeface="IBM Plex Sans Light"/>
              </a:rPr>
              <a:t>when conditions change</a:t>
            </a:r>
            <a:endParaRPr/>
          </a:p>
          <a:p>
            <a:pPr marL="914699" marR="0" lvl="1" indent="0" algn="l" rtl="0">
              <a:spcBef>
                <a:spcPts val="0"/>
              </a:spcBef>
              <a:spcAft>
                <a:spcPts val="0"/>
              </a:spcAft>
              <a:buNone/>
            </a:pPr>
            <a:endParaRPr sz="4400" b="0" i="0" u="none" strike="noStrike" cap="none">
              <a:solidFill>
                <a:schemeClr val="lt1"/>
              </a:solidFill>
              <a:latin typeface="IBM Plex Sans Light"/>
              <a:ea typeface="IBM Plex Sans Light"/>
              <a:cs typeface="IBM Plex Sans Light"/>
              <a:sym typeface="IBM Plex Sans Light"/>
            </a:endParaRPr>
          </a:p>
          <a:p>
            <a:pPr marL="1371905" marR="0" lvl="1" indent="-457206" algn="l" rtl="0">
              <a:spcBef>
                <a:spcPts val="1200"/>
              </a:spcBef>
              <a:spcAft>
                <a:spcPts val="0"/>
              </a:spcAft>
              <a:buClr>
                <a:schemeClr val="lt1"/>
              </a:buClr>
              <a:buSzPts val="4400"/>
              <a:buFont typeface="NTR"/>
              <a:buChar char="−"/>
            </a:pPr>
            <a:r>
              <a:rPr lang="en-US" sz="4400" b="0" i="0" u="none" strike="noStrike" cap="none">
                <a:solidFill>
                  <a:schemeClr val="lt1"/>
                </a:solidFill>
                <a:latin typeface="IBM Plex Sans Light"/>
                <a:ea typeface="IBM Plex Sans Light"/>
                <a:cs typeface="IBM Plex Sans Light"/>
                <a:sym typeface="IBM Plex Sans Light"/>
              </a:rPr>
              <a:t>Surfaces </a:t>
            </a:r>
            <a:r>
              <a:rPr lang="en-US" sz="4400" b="0" i="0" u="none" strike="noStrike" cap="none">
                <a:solidFill>
                  <a:schemeClr val="accent1"/>
                </a:solidFill>
                <a:latin typeface="IBM Plex Sans Light"/>
                <a:ea typeface="IBM Plex Sans Light"/>
                <a:cs typeface="IBM Plex Sans Light"/>
                <a:sym typeface="IBM Plex Sans Light"/>
              </a:rPr>
              <a:t>decision history </a:t>
            </a:r>
            <a:r>
              <a:rPr lang="en-US" sz="4400" b="0" i="0" u="none" strike="noStrike" cap="none">
                <a:solidFill>
                  <a:schemeClr val="lt1"/>
                </a:solidFill>
                <a:latin typeface="IBM Plex Sans Light"/>
                <a:ea typeface="IBM Plex Sans Light"/>
                <a:cs typeface="IBM Plex Sans Light"/>
                <a:sym typeface="IBM Plex Sans Light"/>
              </a:rPr>
              <a:t>for easy tracking &amp; auditing</a:t>
            </a:r>
            <a:endParaRPr/>
          </a:p>
          <a:p>
            <a:pPr marL="1371905" marR="0" lvl="1" indent="-177806" algn="l" rtl="0">
              <a:spcBef>
                <a:spcPts val="1200"/>
              </a:spcBef>
              <a:spcAft>
                <a:spcPts val="0"/>
              </a:spcAft>
              <a:buClr>
                <a:schemeClr val="lt1"/>
              </a:buClr>
              <a:buSzPts val="4400"/>
              <a:buFont typeface="NTR"/>
              <a:buNone/>
            </a:pPr>
            <a:endParaRPr sz="4400" b="0" i="0" u="none" strike="noStrike" cap="none">
              <a:solidFill>
                <a:schemeClr val="lt1"/>
              </a:solidFill>
              <a:latin typeface="IBM Plex Sans Light"/>
              <a:ea typeface="IBM Plex Sans Light"/>
              <a:cs typeface="IBM Plex Sans Light"/>
              <a:sym typeface="IBM Plex Sans Light"/>
            </a:endParaRPr>
          </a:p>
          <a:p>
            <a:pPr marL="1371905" marR="0" lvl="1" indent="-457206" algn="l" rtl="0">
              <a:spcBef>
                <a:spcPts val="1200"/>
              </a:spcBef>
              <a:spcAft>
                <a:spcPts val="0"/>
              </a:spcAft>
              <a:buClr>
                <a:schemeClr val="lt1"/>
              </a:buClr>
              <a:buSzPts val="4400"/>
              <a:buFont typeface="NTR"/>
              <a:buChar char="−"/>
            </a:pPr>
            <a:r>
              <a:rPr lang="en-US" sz="4400" b="0" i="0" u="none" strike="noStrike" cap="none">
                <a:solidFill>
                  <a:schemeClr val="accent1"/>
                </a:solidFill>
                <a:latin typeface="IBM Plex Sans Light"/>
                <a:ea typeface="IBM Plex Sans Light"/>
                <a:cs typeface="IBM Plex Sans Light"/>
                <a:sym typeface="IBM Plex Sans Light"/>
              </a:rPr>
              <a:t>ML insights can be infused </a:t>
            </a:r>
            <a:r>
              <a:rPr lang="en-US" sz="4400" b="0" i="0" u="none" strike="noStrike" cap="none">
                <a:solidFill>
                  <a:schemeClr val="lt1"/>
                </a:solidFill>
                <a:latin typeface="IBM Plex Sans Light"/>
                <a:ea typeface="IBM Plex Sans Light"/>
                <a:cs typeface="IBM Plex Sans Light"/>
                <a:sym typeface="IBM Plex Sans Light"/>
              </a:rPr>
              <a:t>to improve decision accuracy</a:t>
            </a:r>
            <a:endParaRPr sz="4000" b="0" i="0" u="none" strike="noStrike" cap="none">
              <a:solidFill>
                <a:schemeClr val="lt1"/>
              </a:solidFill>
              <a:latin typeface="IBM Plex Sans Light"/>
              <a:ea typeface="IBM Plex Sans Light"/>
              <a:cs typeface="IBM Plex Sans Light"/>
              <a:sym typeface="IBM Plex Sans Light"/>
            </a:endParaRPr>
          </a:p>
          <a:p>
            <a:pPr marL="4230130" marR="0" lvl="4" indent="-317508" algn="l" rtl="0">
              <a:spcBef>
                <a:spcPts val="0"/>
              </a:spcBef>
              <a:spcAft>
                <a:spcPts val="0"/>
              </a:spcAft>
              <a:buClr>
                <a:schemeClr val="lt1"/>
              </a:buClr>
              <a:buSzPts val="4000"/>
              <a:buFont typeface="NTR"/>
              <a:buNone/>
            </a:pPr>
            <a:endParaRPr sz="4000" b="0" i="0" u="none" strike="noStrike" cap="none">
              <a:solidFill>
                <a:schemeClr val="lt1"/>
              </a:solidFill>
              <a:latin typeface="IBM Plex Sans Light"/>
              <a:ea typeface="IBM Plex Sans Light"/>
              <a:cs typeface="IBM Plex Sans Light"/>
              <a:sym typeface="IBM Plex Sans Light"/>
            </a:endParaRPr>
          </a:p>
        </p:txBody>
      </p:sp>
      <p:sp>
        <p:nvSpPr>
          <p:cNvPr id="687" name="Google Shape;687;p17"/>
          <p:cNvSpPr txBox="1"/>
          <p:nvPr/>
        </p:nvSpPr>
        <p:spPr>
          <a:xfrm>
            <a:off x="23541592" y="12938838"/>
            <a:ext cx="690008" cy="2981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2800">
                <a:solidFill>
                  <a:schemeClr val="lt1"/>
                </a:solidFill>
                <a:latin typeface="IBM Plex Sans Light"/>
                <a:ea typeface="IBM Plex Sans Light"/>
                <a:cs typeface="IBM Plex Sans Light"/>
                <a:sym typeface="IBM Plex Sans Light"/>
              </a:rPr>
              <a:t>18</a:t>
            </a:fld>
            <a:endParaRPr sz="2800">
              <a:solidFill>
                <a:schemeClr val="lt1"/>
              </a:solidFill>
              <a:latin typeface="IBM Plex Sans Light"/>
              <a:ea typeface="IBM Plex Sans Light"/>
              <a:cs typeface="IBM Plex Sans Light"/>
              <a:sym typeface="IBM Plex Sans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18" descr="Blue 10 half slide background"/>
          <p:cNvSpPr/>
          <p:nvPr/>
        </p:nvSpPr>
        <p:spPr>
          <a:xfrm>
            <a:off x="0" y="0"/>
            <a:ext cx="12192000" cy="13716000"/>
          </a:xfrm>
          <a:prstGeom prst="rect">
            <a:avLst/>
          </a:prstGeom>
          <a:solidFill>
            <a:srgbClr val="E5F6FF"/>
          </a:solidFill>
          <a:ln w="19050" cap="flat" cmpd="sng">
            <a:solidFill>
              <a:srgbClr val="E5F6F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IBM Plex Sans Light"/>
              <a:buNone/>
            </a:pPr>
            <a:endParaRPr sz="1400" b="0" i="0" u="none" strike="noStrike" cap="none">
              <a:solidFill>
                <a:schemeClr val="dk1"/>
              </a:solidFill>
              <a:latin typeface="IBM Plex Sans Light"/>
              <a:ea typeface="IBM Plex Sans Light"/>
              <a:cs typeface="IBM Plex Sans Light"/>
              <a:sym typeface="IBM Plex Sans Light"/>
            </a:endParaRPr>
          </a:p>
        </p:txBody>
      </p:sp>
      <p:pic>
        <p:nvPicPr>
          <p:cNvPr id="694" name="Google Shape;694;p18" descr="Close-up of a person typing on a computer&#10;&#10;Description automatically generated"/>
          <p:cNvPicPr preferRelativeResize="0"/>
          <p:nvPr/>
        </p:nvPicPr>
        <p:blipFill rotWithShape="1">
          <a:blip r:embed="rId3">
            <a:alphaModFix amt="87000"/>
          </a:blip>
          <a:srcRect t="-2219" b="-155"/>
          <a:stretch/>
        </p:blipFill>
        <p:spPr>
          <a:xfrm flipH="1">
            <a:off x="12192000" y="-308915"/>
            <a:ext cx="12195174" cy="14041874"/>
          </a:xfrm>
          <a:prstGeom prst="rect">
            <a:avLst/>
          </a:prstGeom>
          <a:noFill/>
          <a:ln>
            <a:noFill/>
          </a:ln>
        </p:spPr>
      </p:pic>
      <p:sp>
        <p:nvSpPr>
          <p:cNvPr id="695" name="Google Shape;695;p18"/>
          <p:cNvSpPr txBox="1">
            <a:spLocks noGrp="1"/>
          </p:cNvSpPr>
          <p:nvPr>
            <p:ph type="title"/>
          </p:nvPr>
        </p:nvSpPr>
        <p:spPr>
          <a:xfrm>
            <a:off x="576072" y="576072"/>
            <a:ext cx="9863328" cy="1525588"/>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lt2"/>
              </a:buClr>
              <a:buSzPts val="2800"/>
              <a:buFont typeface="IBM Plex Sans Light"/>
              <a:buNone/>
            </a:pPr>
            <a:r>
              <a:rPr lang="en-US">
                <a:latin typeface="IBM Plex Sans Light"/>
                <a:ea typeface="IBM Plex Sans Light"/>
                <a:cs typeface="IBM Plex Sans Light"/>
                <a:sym typeface="IBM Plex Sans Light"/>
              </a:rPr>
              <a:t>IBM Decision management examples</a:t>
            </a:r>
            <a:br>
              <a:rPr lang="en-US">
                <a:latin typeface="IBM Plex Sans Light"/>
                <a:ea typeface="IBM Plex Sans Light"/>
                <a:cs typeface="IBM Plex Sans Light"/>
                <a:sym typeface="IBM Plex Sans Light"/>
              </a:rPr>
            </a:br>
            <a:r>
              <a:rPr lang="en-US" sz="4400">
                <a:latin typeface="IBM Plex Sans Light"/>
                <a:ea typeface="IBM Plex Sans Light"/>
                <a:cs typeface="IBM Plex Sans Light"/>
                <a:sym typeface="IBM Plex Sans Light"/>
              </a:rPr>
              <a:t>Major Credit Card Company</a:t>
            </a:r>
            <a:endParaRPr sz="5400">
              <a:latin typeface="IBM Plex Sans Light"/>
              <a:ea typeface="IBM Plex Sans Light"/>
              <a:cs typeface="IBM Plex Sans Light"/>
              <a:sym typeface="IBM Plex Sans Light"/>
            </a:endParaRPr>
          </a:p>
        </p:txBody>
      </p:sp>
      <p:sp>
        <p:nvSpPr>
          <p:cNvPr id="696" name="Google Shape;696;p18"/>
          <p:cNvSpPr txBox="1"/>
          <p:nvPr/>
        </p:nvSpPr>
        <p:spPr>
          <a:xfrm>
            <a:off x="584010" y="12630150"/>
            <a:ext cx="914400" cy="108585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rgbClr val="000000"/>
              </a:solidFill>
              <a:latin typeface="IBM Plex Sans Light"/>
              <a:ea typeface="IBM Plex Sans Light"/>
              <a:cs typeface="IBM Plex Sans Light"/>
              <a:sym typeface="IBM Plex Sans Light"/>
            </a:endParaRPr>
          </a:p>
        </p:txBody>
      </p:sp>
      <p:sp>
        <p:nvSpPr>
          <p:cNvPr id="697" name="Google Shape;697;p18"/>
          <p:cNvSpPr txBox="1"/>
          <p:nvPr/>
        </p:nvSpPr>
        <p:spPr>
          <a:xfrm>
            <a:off x="278296" y="-7235687"/>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lt1"/>
              </a:solidFill>
              <a:latin typeface="IBM Plex Sans Light"/>
              <a:ea typeface="IBM Plex Sans Light"/>
              <a:cs typeface="IBM Plex Sans Light"/>
              <a:sym typeface="IBM Plex Sans Light"/>
            </a:endParaRPr>
          </a:p>
        </p:txBody>
      </p:sp>
      <p:sp>
        <p:nvSpPr>
          <p:cNvPr id="698" name="Google Shape;698;p18"/>
          <p:cNvSpPr txBox="1"/>
          <p:nvPr/>
        </p:nvSpPr>
        <p:spPr>
          <a:xfrm>
            <a:off x="29082380" y="7538224"/>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lt1"/>
              </a:solidFill>
              <a:latin typeface="IBM Plex Sans Light"/>
              <a:ea typeface="IBM Plex Sans Light"/>
              <a:cs typeface="IBM Plex Sans Light"/>
              <a:sym typeface="IBM Plex Sans Light"/>
            </a:endParaRPr>
          </a:p>
        </p:txBody>
      </p:sp>
      <p:sp>
        <p:nvSpPr>
          <p:cNvPr id="699" name="Google Shape;699;p18"/>
          <p:cNvSpPr txBox="1"/>
          <p:nvPr/>
        </p:nvSpPr>
        <p:spPr>
          <a:xfrm>
            <a:off x="24265054" y="6244683"/>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lt1"/>
              </a:solidFill>
              <a:latin typeface="IBM Plex Sans Light"/>
              <a:ea typeface="IBM Plex Sans Light"/>
              <a:cs typeface="IBM Plex Sans Light"/>
              <a:sym typeface="IBM Plex Sans Light"/>
            </a:endParaRPr>
          </a:p>
        </p:txBody>
      </p:sp>
      <p:sp>
        <p:nvSpPr>
          <p:cNvPr id="700" name="Google Shape;700;p18"/>
          <p:cNvSpPr txBox="1"/>
          <p:nvPr/>
        </p:nvSpPr>
        <p:spPr>
          <a:xfrm>
            <a:off x="579097" y="3429447"/>
            <a:ext cx="10806059" cy="920472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1200"/>
              <a:buFont typeface="IBM Plex Sans Light"/>
              <a:buNone/>
            </a:pPr>
            <a:br>
              <a:rPr lang="en-US" sz="1200" b="0" i="0" u="none" strike="noStrike" cap="none">
                <a:solidFill>
                  <a:schemeClr val="lt1"/>
                </a:solidFill>
                <a:latin typeface="IBM Plex Sans Light"/>
                <a:ea typeface="IBM Plex Sans Light"/>
                <a:cs typeface="IBM Plex Sans Light"/>
                <a:sym typeface="IBM Plex Sans Light"/>
              </a:rPr>
            </a:br>
            <a:r>
              <a:rPr lang="en-US" sz="3000" b="0" i="0" u="none" strike="noStrike" cap="none">
                <a:solidFill>
                  <a:srgbClr val="000000"/>
                </a:solidFill>
                <a:latin typeface="IBM Plex Sans Light"/>
                <a:ea typeface="IBM Plex Sans Light"/>
                <a:cs typeface="IBM Plex Sans Light"/>
                <a:sym typeface="IBM Plex Sans Light"/>
              </a:rPr>
              <a:t>IBM Decision Management has been deployed by a major Credit Card Company, which processes an astonishing </a:t>
            </a:r>
            <a:r>
              <a:rPr lang="en-US" sz="3000" b="0" i="0" u="none" strike="noStrike" cap="none">
                <a:solidFill>
                  <a:schemeClr val="accent1"/>
                </a:solidFill>
                <a:latin typeface="IBM Plex Sans Light"/>
                <a:ea typeface="IBM Plex Sans Light"/>
                <a:cs typeface="IBM Plex Sans Light"/>
                <a:sym typeface="IBM Plex Sans Light"/>
              </a:rPr>
              <a:t>1.2 billion payments daily</a:t>
            </a:r>
            <a:r>
              <a:rPr lang="en-US" sz="3000" b="0" i="0" u="none" strike="noStrike" cap="none">
                <a:solidFill>
                  <a:srgbClr val="000000"/>
                </a:solidFill>
                <a:latin typeface="IBM Plex Sans Light"/>
                <a:ea typeface="IBM Plex Sans Light"/>
                <a:cs typeface="IBM Plex Sans Light"/>
                <a:sym typeface="IBM Plex Sans Light"/>
              </a:rPr>
              <a:t>, with a mere </a:t>
            </a:r>
            <a:r>
              <a:rPr lang="en-US" sz="3000" b="0" i="0" u="none" strike="noStrike" cap="none">
                <a:solidFill>
                  <a:schemeClr val="accent1"/>
                </a:solidFill>
                <a:latin typeface="IBM Plex Sans Light"/>
                <a:ea typeface="IBM Plex Sans Light"/>
                <a:cs typeface="IBM Plex Sans Light"/>
                <a:sym typeface="IBM Plex Sans Light"/>
              </a:rPr>
              <a:t>50ms timeframe </a:t>
            </a:r>
            <a:r>
              <a:rPr lang="en-US" sz="3000" b="0" i="0" u="none" strike="noStrike" cap="none">
                <a:solidFill>
                  <a:srgbClr val="000000"/>
                </a:solidFill>
                <a:latin typeface="IBM Plex Sans Light"/>
                <a:ea typeface="IBM Plex Sans Light"/>
                <a:cs typeface="IBM Plex Sans Light"/>
                <a:sym typeface="IBM Plex Sans Light"/>
              </a:rPr>
              <a:t>to approve or deny each transaction. </a:t>
            </a:r>
            <a:endParaRPr sz="1200" b="0" i="0" u="none" strike="noStrike" cap="none">
              <a:solidFill>
                <a:srgbClr val="000000"/>
              </a:solidFill>
              <a:latin typeface="IBM Plex Sans Light"/>
              <a:ea typeface="IBM Plex Sans Light"/>
              <a:cs typeface="IBM Plex Sans Light"/>
              <a:sym typeface="IBM Plex Sans Light"/>
            </a:endParaRPr>
          </a:p>
          <a:p>
            <a:pPr marL="0" marR="0" lvl="0" indent="0" algn="l" rtl="0">
              <a:lnSpc>
                <a:spcPct val="100000"/>
              </a:lnSpc>
              <a:spcBef>
                <a:spcPts val="0"/>
              </a:spcBef>
              <a:spcAft>
                <a:spcPts val="0"/>
              </a:spcAft>
              <a:buClr>
                <a:schemeClr val="lt1"/>
              </a:buClr>
              <a:buSzPts val="3000"/>
              <a:buFont typeface="IBM Plex Sans Light"/>
              <a:buNone/>
            </a:pPr>
            <a:endParaRPr sz="3000" b="0" i="0" u="none" strike="noStrike" cap="none">
              <a:solidFill>
                <a:srgbClr val="000000"/>
              </a:solidFill>
              <a:latin typeface="IBM Plex Sans Light"/>
              <a:ea typeface="IBM Plex Sans Light"/>
              <a:cs typeface="IBM Plex Sans Light"/>
              <a:sym typeface="IBM Plex Sans Light"/>
            </a:endParaRPr>
          </a:p>
          <a:p>
            <a:pPr marL="0" marR="0" lvl="0" indent="0" algn="l" rtl="0">
              <a:lnSpc>
                <a:spcPct val="100000"/>
              </a:lnSpc>
              <a:spcBef>
                <a:spcPts val="0"/>
              </a:spcBef>
              <a:spcAft>
                <a:spcPts val="0"/>
              </a:spcAft>
              <a:buClr>
                <a:srgbClr val="000000"/>
              </a:buClr>
              <a:buSzPts val="3000"/>
              <a:buFont typeface="IBM Plex Sans Light"/>
              <a:buNone/>
            </a:pPr>
            <a:r>
              <a:rPr lang="en-US" sz="3000" b="0" i="0" u="none" strike="noStrike" cap="none">
                <a:solidFill>
                  <a:srgbClr val="000000"/>
                </a:solidFill>
                <a:latin typeface="IBM Plex Sans Light"/>
                <a:ea typeface="IBM Plex Sans Light"/>
                <a:cs typeface="IBM Plex Sans Light"/>
                <a:sym typeface="IBM Plex Sans Light"/>
              </a:rPr>
              <a:t>The company recognizes that even a single false positive or negative decision can have a significant business impact. To mitigate this risk, the credit card company has implemented </a:t>
            </a:r>
            <a:endParaRPr sz="1200" b="0" i="0" u="none" strike="noStrike" cap="none">
              <a:solidFill>
                <a:srgbClr val="000000"/>
              </a:solidFill>
              <a:latin typeface="IBM Plex Sans Light"/>
              <a:ea typeface="IBM Plex Sans Light"/>
              <a:cs typeface="IBM Plex Sans Light"/>
              <a:sym typeface="IBM Plex Sans Light"/>
            </a:endParaRPr>
          </a:p>
          <a:p>
            <a:pPr marL="0" marR="0" lvl="0" indent="0" algn="l" rtl="0">
              <a:lnSpc>
                <a:spcPct val="100000"/>
              </a:lnSpc>
              <a:spcBef>
                <a:spcPts val="0"/>
              </a:spcBef>
              <a:spcAft>
                <a:spcPts val="0"/>
              </a:spcAft>
              <a:buClr>
                <a:schemeClr val="accent1"/>
              </a:buClr>
              <a:buSzPts val="3000"/>
              <a:buFont typeface="IBM Plex Sans Light"/>
              <a:buNone/>
            </a:pPr>
            <a:r>
              <a:rPr lang="en-US" sz="3000" b="0" i="0" u="none" strike="noStrike" cap="none">
                <a:solidFill>
                  <a:schemeClr val="accent1"/>
                </a:solidFill>
                <a:latin typeface="IBM Plex Sans Light"/>
                <a:ea typeface="IBM Plex Sans Light"/>
                <a:cs typeface="IBM Plex Sans Light"/>
                <a:sym typeface="IBM Plex Sans Light"/>
              </a:rPr>
              <a:t>a hybrid decision-making approach</a:t>
            </a:r>
            <a:r>
              <a:rPr lang="en-US" sz="3000" b="0" i="0" u="none" strike="noStrike" cap="none">
                <a:solidFill>
                  <a:srgbClr val="000000"/>
                </a:solidFill>
                <a:latin typeface="IBM Plex Sans Light"/>
                <a:ea typeface="IBM Plex Sans Light"/>
                <a:cs typeface="IBM Plex Sans Light"/>
                <a:sym typeface="IBM Plex Sans Light"/>
              </a:rPr>
              <a:t>, combining machine learning algorithms trained on historical fraud data with human-designed business rules informed by real-time reports. </a:t>
            </a:r>
            <a:endParaRPr sz="1200" b="0" i="0" u="none" strike="noStrike" cap="none">
              <a:solidFill>
                <a:srgbClr val="000000"/>
              </a:solidFill>
              <a:latin typeface="IBM Plex Sans Light"/>
              <a:ea typeface="IBM Plex Sans Light"/>
              <a:cs typeface="IBM Plex Sans Light"/>
              <a:sym typeface="IBM Plex Sans Light"/>
            </a:endParaRPr>
          </a:p>
          <a:p>
            <a:pPr marL="0" marR="0" lvl="0" indent="0" algn="l" rtl="0">
              <a:lnSpc>
                <a:spcPct val="100000"/>
              </a:lnSpc>
              <a:spcBef>
                <a:spcPts val="0"/>
              </a:spcBef>
              <a:spcAft>
                <a:spcPts val="0"/>
              </a:spcAft>
              <a:buClr>
                <a:schemeClr val="lt1"/>
              </a:buClr>
              <a:buSzPts val="3000"/>
              <a:buFont typeface="IBM Plex Sans Light"/>
              <a:buNone/>
            </a:pPr>
            <a:endParaRPr sz="3000" b="0" i="0" u="none" strike="noStrike" cap="none">
              <a:solidFill>
                <a:srgbClr val="000000"/>
              </a:solidFill>
              <a:latin typeface="IBM Plex Sans Light"/>
              <a:ea typeface="IBM Plex Sans Light"/>
              <a:cs typeface="IBM Plex Sans Light"/>
              <a:sym typeface="IBM Plex Sans Light"/>
            </a:endParaRPr>
          </a:p>
          <a:p>
            <a:pPr marL="0" marR="0" lvl="0" indent="0" algn="l" rtl="0">
              <a:lnSpc>
                <a:spcPct val="100000"/>
              </a:lnSpc>
              <a:spcBef>
                <a:spcPts val="0"/>
              </a:spcBef>
              <a:spcAft>
                <a:spcPts val="0"/>
              </a:spcAft>
              <a:buClr>
                <a:srgbClr val="000000"/>
              </a:buClr>
              <a:buSzPts val="3000"/>
              <a:buFont typeface="IBM Plex Sans Light"/>
              <a:buNone/>
            </a:pPr>
            <a:r>
              <a:rPr lang="en-US" sz="3000" b="0" i="0" u="none" strike="noStrike" cap="none">
                <a:solidFill>
                  <a:srgbClr val="000000"/>
                </a:solidFill>
                <a:latin typeface="IBM Plex Sans Light"/>
                <a:ea typeface="IBM Plex Sans Light"/>
                <a:cs typeface="IBM Plex Sans Light"/>
                <a:sym typeface="IBM Plex Sans Light"/>
              </a:rPr>
              <a:t>As a result, the company is able to update its rules </a:t>
            </a:r>
            <a:r>
              <a:rPr lang="en-US" sz="3000" b="0" i="0" u="none" strike="noStrike" cap="none">
                <a:solidFill>
                  <a:schemeClr val="accent1"/>
                </a:solidFill>
                <a:latin typeface="IBM Plex Sans Light"/>
                <a:ea typeface="IBM Plex Sans Light"/>
                <a:cs typeface="IBM Plex Sans Light"/>
                <a:sym typeface="IBM Plex Sans Light"/>
              </a:rPr>
              <a:t>over 400 times daily</a:t>
            </a:r>
            <a:r>
              <a:rPr lang="en-US" sz="3000" b="0" i="0" u="none" strike="noStrike" cap="none">
                <a:solidFill>
                  <a:srgbClr val="000000"/>
                </a:solidFill>
                <a:latin typeface="IBM Plex Sans Light"/>
                <a:ea typeface="IBM Plex Sans Light"/>
                <a:cs typeface="IBM Plex Sans Light"/>
                <a:sym typeface="IBM Plex Sans Light"/>
              </a:rPr>
              <a:t>, ensuring that its decisions remain accurate and effective in preventing fraud while minimizing false declines.</a:t>
            </a:r>
            <a:endParaRPr sz="1200" b="0" i="0" u="none" strike="noStrike" cap="none">
              <a:solidFill>
                <a:schemeClr val="lt1"/>
              </a:solidFill>
              <a:latin typeface="IBM Plex Sans Light"/>
              <a:ea typeface="IBM Plex Sans Light"/>
              <a:cs typeface="IBM Plex Sans Light"/>
              <a:sym typeface="IBM Plex Sans Light"/>
            </a:endParaRPr>
          </a:p>
        </p:txBody>
      </p:sp>
      <p:sp>
        <p:nvSpPr>
          <p:cNvPr id="701" name="Google Shape;701;p18"/>
          <p:cNvSpPr txBox="1"/>
          <p:nvPr/>
        </p:nvSpPr>
        <p:spPr>
          <a:xfrm>
            <a:off x="23541592" y="12938838"/>
            <a:ext cx="690008" cy="2981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2800">
                <a:solidFill>
                  <a:schemeClr val="dk1"/>
                </a:solidFill>
                <a:latin typeface="IBM Plex Sans Light"/>
                <a:ea typeface="IBM Plex Sans Light"/>
                <a:cs typeface="IBM Plex Sans Light"/>
                <a:sym typeface="IBM Plex Sans Light"/>
              </a:rPr>
              <a:t>19</a:t>
            </a:fld>
            <a:endParaRPr sz="2800">
              <a:solidFill>
                <a:schemeClr val="dk1"/>
              </a:solidFill>
              <a:latin typeface="IBM Plex Sans Light"/>
              <a:ea typeface="IBM Plex Sans Light"/>
              <a:cs typeface="IBM Plex Sans Light"/>
              <a:sym typeface="IBM Plex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
          <p:cNvSpPr txBox="1">
            <a:spLocks noGrp="1"/>
          </p:cNvSpPr>
          <p:nvPr>
            <p:ph type="title"/>
          </p:nvPr>
        </p:nvSpPr>
        <p:spPr>
          <a:xfrm>
            <a:off x="702584" y="472659"/>
            <a:ext cx="21033938" cy="14166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IBM Plex Sans Light"/>
              <a:buNone/>
            </a:pPr>
            <a:r>
              <a:rPr lang="en-US"/>
              <a:t>Athena Decision Systems</a:t>
            </a:r>
            <a:endParaRPr/>
          </a:p>
        </p:txBody>
      </p:sp>
      <p:sp>
        <p:nvSpPr>
          <p:cNvPr id="432" name="Google Shape;432;p2"/>
          <p:cNvSpPr txBox="1">
            <a:spLocks noGrp="1"/>
          </p:cNvSpPr>
          <p:nvPr>
            <p:ph type="body" idx="1"/>
          </p:nvPr>
        </p:nvSpPr>
        <p:spPr>
          <a:xfrm>
            <a:off x="10158957" y="2396595"/>
            <a:ext cx="13132686" cy="8291968"/>
          </a:xfrm>
          <a:prstGeom prst="rect">
            <a:avLst/>
          </a:prstGeom>
          <a:noFill/>
          <a:ln>
            <a:noFill/>
          </a:ln>
        </p:spPr>
        <p:txBody>
          <a:bodyPr spcFirstLastPara="1" wrap="square" lIns="91425" tIns="45700" rIns="91425" bIns="45700" anchor="t" anchorCtr="0">
            <a:normAutofit/>
          </a:bodyPr>
          <a:lstStyle/>
          <a:p>
            <a:pPr marL="914400" lvl="0" indent="-685800" algn="l" rtl="0">
              <a:lnSpc>
                <a:spcPct val="90000"/>
              </a:lnSpc>
              <a:spcBef>
                <a:spcPts val="2000"/>
              </a:spcBef>
              <a:spcAft>
                <a:spcPts val="0"/>
              </a:spcAft>
              <a:buClr>
                <a:schemeClr val="lt1"/>
              </a:buClr>
              <a:buSzPts val="1800"/>
              <a:buChar char="•"/>
            </a:pPr>
            <a:r>
              <a:rPr lang="en-US" sz="4400" b="1">
                <a:latin typeface="IBM Plex Sans Light"/>
                <a:ea typeface="IBM Plex Sans Light"/>
                <a:cs typeface="IBM Plex Sans Light"/>
                <a:sym typeface="IBM Plex Sans Light"/>
              </a:rPr>
              <a:t>Athena Decision Systems </a:t>
            </a:r>
            <a:r>
              <a:rPr lang="en-US" sz="4400">
                <a:latin typeface="IBM Plex Sans Light"/>
                <a:ea typeface="IBM Plex Sans Light"/>
                <a:cs typeface="IBM Plex Sans Light"/>
                <a:sym typeface="IBM Plex Sans Light"/>
              </a:rPr>
              <a:t>offers </a:t>
            </a:r>
            <a:r>
              <a:rPr lang="en-US" sz="4400" b="1" u="sng">
                <a:latin typeface="IBM Plex Sans Light"/>
                <a:ea typeface="IBM Plex Sans Light"/>
                <a:cs typeface="IBM Plex Sans Light"/>
                <a:sym typeface="IBM Plex Sans Light"/>
              </a:rPr>
              <a:t>expert AI consulting </a:t>
            </a:r>
            <a:r>
              <a:rPr lang="en-US" sz="4400" u="sng">
                <a:latin typeface="IBM Plex Sans Light"/>
                <a:ea typeface="IBM Plex Sans Light"/>
                <a:cs typeface="IBM Plex Sans Light"/>
                <a:sym typeface="IBM Plex Sans Light"/>
              </a:rPr>
              <a:t>and </a:t>
            </a:r>
            <a:r>
              <a:rPr lang="en-US" sz="4400" b="1" u="sng">
                <a:latin typeface="IBM Plex Sans Light"/>
                <a:ea typeface="IBM Plex Sans Light"/>
                <a:cs typeface="IBM Plex Sans Light"/>
                <a:sym typeface="IBM Plex Sans Light"/>
              </a:rPr>
              <a:t>implementation services</a:t>
            </a:r>
            <a:r>
              <a:rPr lang="en-US" sz="4400" u="sng">
                <a:latin typeface="IBM Plex Sans Light"/>
                <a:ea typeface="IBM Plex Sans Light"/>
                <a:cs typeface="IBM Plex Sans Light"/>
                <a:sym typeface="IBM Plex Sans Light"/>
              </a:rPr>
              <a:t> </a:t>
            </a:r>
            <a:r>
              <a:rPr lang="en-US" sz="4400">
                <a:latin typeface="IBM Plex Sans Light"/>
                <a:ea typeface="IBM Plex Sans Light"/>
                <a:cs typeface="IBM Plex Sans Light"/>
                <a:sym typeface="IBM Plex Sans Light"/>
              </a:rPr>
              <a:t>around </a:t>
            </a:r>
            <a:r>
              <a:rPr lang="en-US" sz="4400" b="1">
                <a:latin typeface="IBM Plex Sans Light"/>
                <a:ea typeface="IBM Plex Sans Light"/>
                <a:cs typeface="IBM Plex Sans Light"/>
                <a:sym typeface="IBM Plex Sans Light"/>
              </a:rPr>
              <a:t>Hybrid AI</a:t>
            </a:r>
            <a:r>
              <a:rPr lang="en-US" sz="4400">
                <a:latin typeface="IBM Plex Sans Light"/>
                <a:ea typeface="IBM Plex Sans Light"/>
                <a:cs typeface="IBM Plex Sans Light"/>
                <a:sym typeface="IBM Plex Sans Light"/>
              </a:rPr>
              <a:t>.</a:t>
            </a:r>
            <a:endParaRPr/>
          </a:p>
          <a:p>
            <a:pPr marL="914400" lvl="0" indent="-685800" algn="l" rtl="0">
              <a:lnSpc>
                <a:spcPct val="90000"/>
              </a:lnSpc>
              <a:spcBef>
                <a:spcPts val="2000"/>
              </a:spcBef>
              <a:spcAft>
                <a:spcPts val="0"/>
              </a:spcAft>
              <a:buClr>
                <a:schemeClr val="lt1"/>
              </a:buClr>
              <a:buSzPts val="1800"/>
              <a:buChar char="•"/>
            </a:pPr>
            <a:r>
              <a:rPr lang="en-US" sz="4000">
                <a:latin typeface="IBM Plex Sans Light"/>
                <a:ea typeface="IBM Plex Sans Light"/>
                <a:cs typeface="IBM Plex Sans Light"/>
                <a:sym typeface="IBM Plex Sans Light"/>
              </a:rPr>
              <a:t>We focus on a </a:t>
            </a:r>
            <a:r>
              <a:rPr lang="en-US" sz="4000" b="1" u="sng">
                <a:latin typeface="IBM Plex Sans Light"/>
                <a:ea typeface="IBM Plex Sans Light"/>
                <a:cs typeface="IBM Plex Sans Light"/>
                <a:sym typeface="IBM Plex Sans Light"/>
              </a:rPr>
              <a:t>Hybrid AI </a:t>
            </a:r>
            <a:r>
              <a:rPr lang="en-US" sz="4000">
                <a:latin typeface="IBM Plex Sans Light"/>
                <a:ea typeface="IBM Plex Sans Light"/>
                <a:cs typeface="IBM Plex Sans Light"/>
                <a:sym typeface="IBM Plex Sans Light"/>
              </a:rPr>
              <a:t>approach, combining </a:t>
            </a:r>
            <a:r>
              <a:rPr lang="en-US" sz="4000" b="1">
                <a:latin typeface="IBM Plex Sans Light"/>
                <a:ea typeface="IBM Plex Sans Light"/>
                <a:cs typeface="IBM Plex Sans Light"/>
                <a:sym typeface="IBM Plex Sans Light"/>
              </a:rPr>
              <a:t>generative AI </a:t>
            </a:r>
            <a:r>
              <a:rPr lang="en-US" sz="4000">
                <a:latin typeface="IBM Plex Sans Light"/>
                <a:ea typeface="IBM Plex Sans Light"/>
                <a:cs typeface="IBM Plex Sans Light"/>
                <a:sym typeface="IBM Plex Sans Light"/>
              </a:rPr>
              <a:t>with </a:t>
            </a:r>
            <a:r>
              <a:rPr lang="en-US" sz="4000" b="1">
                <a:latin typeface="IBM Plex Sans Light"/>
                <a:ea typeface="IBM Plex Sans Light"/>
                <a:cs typeface="IBM Plex Sans Light"/>
                <a:sym typeface="IBM Plex Sans Light"/>
              </a:rPr>
              <a:t>business rules </a:t>
            </a:r>
            <a:r>
              <a:rPr lang="en-US" sz="4000">
                <a:latin typeface="IBM Plex Sans Light"/>
                <a:ea typeface="IBM Plex Sans Light"/>
                <a:cs typeface="IBM Plex Sans Light"/>
                <a:sym typeface="IBM Plex Sans Light"/>
              </a:rPr>
              <a:t>and </a:t>
            </a:r>
            <a:r>
              <a:rPr lang="en-US" sz="4000" b="1">
                <a:latin typeface="IBM Plex Sans Light"/>
                <a:ea typeface="IBM Plex Sans Light"/>
                <a:cs typeface="IBM Plex Sans Light"/>
                <a:sym typeface="IBM Plex Sans Light"/>
              </a:rPr>
              <a:t>machine learning </a:t>
            </a:r>
            <a:r>
              <a:rPr lang="en-US" sz="4000">
                <a:latin typeface="IBM Plex Sans Light"/>
                <a:ea typeface="IBM Plex Sans Light"/>
                <a:cs typeface="IBM Plex Sans Light"/>
                <a:sym typeface="IBM Plex Sans Light"/>
              </a:rPr>
              <a:t>to deliver great systems.</a:t>
            </a:r>
            <a:endParaRPr/>
          </a:p>
          <a:p>
            <a:pPr marL="914400" lvl="0" indent="-685800" algn="l" rtl="0">
              <a:lnSpc>
                <a:spcPct val="90000"/>
              </a:lnSpc>
              <a:spcBef>
                <a:spcPts val="2000"/>
              </a:spcBef>
              <a:spcAft>
                <a:spcPts val="0"/>
              </a:spcAft>
              <a:buClr>
                <a:schemeClr val="lt1"/>
              </a:buClr>
              <a:buSzPts val="1800"/>
              <a:buChar char="•"/>
            </a:pPr>
            <a:r>
              <a:rPr lang="en-US" sz="4000">
                <a:latin typeface="IBM Plex Sans Light"/>
                <a:ea typeface="IBM Plex Sans Light"/>
                <a:cs typeface="IBM Plex Sans Light"/>
                <a:sym typeface="IBM Plex Sans Light"/>
              </a:rPr>
              <a:t>We help businesses to drive higher revenue, reduced risk, improved quality of service, and lower costs through better decision making.   </a:t>
            </a:r>
            <a:endParaRPr/>
          </a:p>
          <a:p>
            <a:pPr marL="914400" lvl="0" indent="-685800" algn="l" rtl="0">
              <a:lnSpc>
                <a:spcPct val="90000"/>
              </a:lnSpc>
              <a:spcBef>
                <a:spcPts val="2000"/>
              </a:spcBef>
              <a:spcAft>
                <a:spcPts val="0"/>
              </a:spcAft>
              <a:buClr>
                <a:schemeClr val="lt1"/>
              </a:buClr>
              <a:buSzPts val="1800"/>
              <a:buChar char="•"/>
            </a:pPr>
            <a:r>
              <a:rPr lang="en-US" sz="4000">
                <a:latin typeface="IBM Plex Sans Light"/>
                <a:ea typeface="IBM Plex Sans Light"/>
                <a:cs typeface="IBM Plex Sans Light"/>
                <a:sym typeface="IBM Plex Sans Light"/>
              </a:rPr>
              <a:t>Our core technical team is composed of </a:t>
            </a:r>
            <a:r>
              <a:rPr lang="en-US" sz="4000" b="1" u="sng">
                <a:latin typeface="IBM Plex Sans Light"/>
                <a:ea typeface="IBM Plex Sans Light"/>
                <a:cs typeface="IBM Plex Sans Light"/>
                <a:sym typeface="IBM Plex Sans Light"/>
              </a:rPr>
              <a:t>leading industry experts</a:t>
            </a:r>
            <a:r>
              <a:rPr lang="en-US" sz="4000" b="1">
                <a:latin typeface="IBM Plex Sans Light"/>
                <a:ea typeface="IBM Plex Sans Light"/>
                <a:cs typeface="IBM Plex Sans Light"/>
                <a:sym typeface="IBM Plex Sans Light"/>
              </a:rPr>
              <a:t> </a:t>
            </a:r>
            <a:r>
              <a:rPr lang="en-US" sz="4000">
                <a:latin typeface="IBM Plex Sans Light"/>
                <a:ea typeface="IBM Plex Sans Light"/>
                <a:cs typeface="IBM Plex Sans Light"/>
                <a:sym typeface="IBM Plex Sans Light"/>
              </a:rPr>
              <a:t>in AI, decision management and process automation.</a:t>
            </a:r>
            <a:endParaRPr/>
          </a:p>
        </p:txBody>
      </p:sp>
      <p:pic>
        <p:nvPicPr>
          <p:cNvPr id="433" name="Google Shape;433;p2" descr="A black and white owl with gears on a branch&#10;&#10;Description automatically generated"/>
          <p:cNvPicPr preferRelativeResize="0"/>
          <p:nvPr/>
        </p:nvPicPr>
        <p:blipFill rotWithShape="1">
          <a:blip r:embed="rId3">
            <a:alphaModFix/>
          </a:blip>
          <a:srcRect/>
          <a:stretch/>
        </p:blipFill>
        <p:spPr>
          <a:xfrm>
            <a:off x="1690434" y="2973064"/>
            <a:ext cx="7574845" cy="8979452"/>
          </a:xfrm>
          <a:prstGeom prst="rect">
            <a:avLst/>
          </a:prstGeom>
          <a:noFill/>
          <a:ln>
            <a:noFill/>
          </a:ln>
        </p:spPr>
      </p:pic>
      <p:pic>
        <p:nvPicPr>
          <p:cNvPr id="434" name="Google Shape;434;p2" descr="A black background with a black square&#10;&#10;Description automatically generated with medium confidence"/>
          <p:cNvPicPr preferRelativeResize="0"/>
          <p:nvPr/>
        </p:nvPicPr>
        <p:blipFill rotWithShape="1">
          <a:blip r:embed="rId4">
            <a:alphaModFix/>
          </a:blip>
          <a:srcRect/>
          <a:stretch/>
        </p:blipFill>
        <p:spPr>
          <a:xfrm>
            <a:off x="13280571" y="10113993"/>
            <a:ext cx="4719458" cy="367704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9" descr="Blue 10 half slide background"/>
          <p:cNvSpPr/>
          <p:nvPr/>
        </p:nvSpPr>
        <p:spPr>
          <a:xfrm>
            <a:off x="0" y="0"/>
            <a:ext cx="12192000" cy="13716000"/>
          </a:xfrm>
          <a:prstGeom prst="rect">
            <a:avLst/>
          </a:prstGeom>
          <a:solidFill>
            <a:srgbClr val="E5F6FF"/>
          </a:solidFill>
          <a:ln w="19050" cap="flat" cmpd="sng">
            <a:solidFill>
              <a:srgbClr val="E5F6F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IBM Plex Sans Light"/>
              <a:buNone/>
            </a:pPr>
            <a:endParaRPr sz="1400" b="0" i="0" u="none" strike="noStrike" cap="none">
              <a:solidFill>
                <a:schemeClr val="dk1"/>
              </a:solidFill>
              <a:latin typeface="IBM Plex Sans Light"/>
              <a:ea typeface="IBM Plex Sans Light"/>
              <a:cs typeface="IBM Plex Sans Light"/>
              <a:sym typeface="IBM Plex Sans Light"/>
            </a:endParaRPr>
          </a:p>
        </p:txBody>
      </p:sp>
      <p:pic>
        <p:nvPicPr>
          <p:cNvPr id="708" name="Google Shape;708;p19"/>
          <p:cNvPicPr preferRelativeResize="0"/>
          <p:nvPr/>
        </p:nvPicPr>
        <p:blipFill rotWithShape="1">
          <a:blip r:embed="rId3">
            <a:alphaModFix/>
          </a:blip>
          <a:srcRect l="21066" r="21050"/>
          <a:stretch/>
        </p:blipFill>
        <p:spPr>
          <a:xfrm flipH="1">
            <a:off x="12191999" y="-1"/>
            <a:ext cx="12191998" cy="13732959"/>
          </a:xfrm>
          <a:prstGeom prst="rect">
            <a:avLst/>
          </a:prstGeom>
          <a:noFill/>
          <a:ln>
            <a:noFill/>
          </a:ln>
        </p:spPr>
      </p:pic>
      <p:sp>
        <p:nvSpPr>
          <p:cNvPr id="709" name="Google Shape;709;p19"/>
          <p:cNvSpPr txBox="1">
            <a:spLocks noGrp="1"/>
          </p:cNvSpPr>
          <p:nvPr>
            <p:ph type="title"/>
          </p:nvPr>
        </p:nvSpPr>
        <p:spPr>
          <a:xfrm>
            <a:off x="576072" y="576072"/>
            <a:ext cx="10815828" cy="1525588"/>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lt2"/>
              </a:buClr>
              <a:buSzPts val="2800"/>
              <a:buFont typeface="IBM Plex Sans Light"/>
              <a:buNone/>
            </a:pPr>
            <a:r>
              <a:rPr lang="en-US">
                <a:latin typeface="IBM Plex Sans Light"/>
                <a:ea typeface="IBM Plex Sans Light"/>
                <a:cs typeface="IBM Plex Sans Light"/>
                <a:sym typeface="IBM Plex Sans Light"/>
              </a:rPr>
              <a:t>IBM Decision management examples</a:t>
            </a:r>
            <a:br>
              <a:rPr lang="en-US">
                <a:latin typeface="IBM Plex Sans Light"/>
                <a:ea typeface="IBM Plex Sans Light"/>
                <a:cs typeface="IBM Plex Sans Light"/>
                <a:sym typeface="IBM Plex Sans Light"/>
              </a:rPr>
            </a:br>
            <a:r>
              <a:rPr lang="en-US" sz="5400">
                <a:latin typeface="IBM Plex Sans Light"/>
                <a:ea typeface="IBM Plex Sans Light"/>
                <a:cs typeface="IBM Plex Sans Light"/>
                <a:sym typeface="IBM Plex Sans Light"/>
              </a:rPr>
              <a:t>Large US P&amp;C Insurance carrier </a:t>
            </a:r>
            <a:endParaRPr sz="6400">
              <a:latin typeface="IBM Plex Sans Light"/>
              <a:ea typeface="IBM Plex Sans Light"/>
              <a:cs typeface="IBM Plex Sans Light"/>
              <a:sym typeface="IBM Plex Sans Light"/>
            </a:endParaRPr>
          </a:p>
        </p:txBody>
      </p:sp>
      <p:sp>
        <p:nvSpPr>
          <p:cNvPr id="710" name="Google Shape;710;p19"/>
          <p:cNvSpPr txBox="1"/>
          <p:nvPr/>
        </p:nvSpPr>
        <p:spPr>
          <a:xfrm>
            <a:off x="584010" y="12630150"/>
            <a:ext cx="914400" cy="108585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rgbClr val="000000"/>
              </a:solidFill>
              <a:latin typeface="IBM Plex Sans Light"/>
              <a:ea typeface="IBM Plex Sans Light"/>
              <a:cs typeface="IBM Plex Sans Light"/>
              <a:sym typeface="IBM Plex Sans Light"/>
            </a:endParaRPr>
          </a:p>
        </p:txBody>
      </p:sp>
      <p:sp>
        <p:nvSpPr>
          <p:cNvPr id="711" name="Google Shape;711;p19"/>
          <p:cNvSpPr txBox="1"/>
          <p:nvPr/>
        </p:nvSpPr>
        <p:spPr>
          <a:xfrm>
            <a:off x="278296" y="-7235687"/>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lt1"/>
              </a:solidFill>
              <a:latin typeface="IBM Plex Sans Light"/>
              <a:ea typeface="IBM Plex Sans Light"/>
              <a:cs typeface="IBM Plex Sans Light"/>
              <a:sym typeface="IBM Plex Sans Light"/>
            </a:endParaRPr>
          </a:p>
        </p:txBody>
      </p:sp>
      <p:sp>
        <p:nvSpPr>
          <p:cNvPr id="712" name="Google Shape;712;p19"/>
          <p:cNvSpPr txBox="1"/>
          <p:nvPr/>
        </p:nvSpPr>
        <p:spPr>
          <a:xfrm>
            <a:off x="29082380" y="7538224"/>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lt1"/>
              </a:solidFill>
              <a:latin typeface="IBM Plex Sans Light"/>
              <a:ea typeface="IBM Plex Sans Light"/>
              <a:cs typeface="IBM Plex Sans Light"/>
              <a:sym typeface="IBM Plex Sans Light"/>
            </a:endParaRPr>
          </a:p>
        </p:txBody>
      </p:sp>
      <p:sp>
        <p:nvSpPr>
          <p:cNvPr id="713" name="Google Shape;713;p19"/>
          <p:cNvSpPr txBox="1"/>
          <p:nvPr/>
        </p:nvSpPr>
        <p:spPr>
          <a:xfrm>
            <a:off x="24265054" y="6244683"/>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lt1"/>
              </a:solidFill>
              <a:latin typeface="IBM Plex Sans Light"/>
              <a:ea typeface="IBM Plex Sans Light"/>
              <a:cs typeface="IBM Plex Sans Light"/>
              <a:sym typeface="IBM Plex Sans Light"/>
            </a:endParaRPr>
          </a:p>
        </p:txBody>
      </p:sp>
      <p:sp>
        <p:nvSpPr>
          <p:cNvPr id="714" name="Google Shape;714;p19"/>
          <p:cNvSpPr txBox="1"/>
          <p:nvPr/>
        </p:nvSpPr>
        <p:spPr>
          <a:xfrm>
            <a:off x="579097" y="3429447"/>
            <a:ext cx="10806059" cy="920472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000"/>
              <a:buFont typeface="IBM Plex Sans Light"/>
              <a:buNone/>
            </a:pPr>
            <a:r>
              <a:rPr lang="en-US" sz="3000" b="0" i="0" u="none" strike="noStrike" cap="none">
                <a:solidFill>
                  <a:srgbClr val="000000"/>
                </a:solidFill>
                <a:latin typeface="IBM Plex Sans Light"/>
                <a:ea typeface="IBM Plex Sans Light"/>
                <a:cs typeface="IBM Plex Sans Light"/>
                <a:sym typeface="IBM Plex Sans Light"/>
              </a:rPr>
              <a:t>IBM Decision Management has been successfully implemented by a large US P&amp;C Insurance carrier, which manages </a:t>
            </a:r>
            <a:r>
              <a:rPr lang="en-US" sz="3000" b="0" i="0" u="none" strike="noStrike" cap="none">
                <a:solidFill>
                  <a:schemeClr val="accent1"/>
                </a:solidFill>
                <a:latin typeface="IBM Plex Sans Light"/>
                <a:ea typeface="IBM Plex Sans Light"/>
                <a:cs typeface="IBM Plex Sans Light"/>
                <a:sym typeface="IBM Plex Sans Light"/>
              </a:rPr>
              <a:t>82 million policies</a:t>
            </a:r>
            <a:r>
              <a:rPr lang="en-US" sz="3000" b="0" i="0" u="none" strike="noStrike" cap="none">
                <a:solidFill>
                  <a:srgbClr val="000000"/>
                </a:solidFill>
                <a:latin typeface="IBM Plex Sans Light"/>
                <a:ea typeface="IBM Plex Sans Light"/>
                <a:cs typeface="IBM Plex Sans Light"/>
                <a:sym typeface="IBM Plex Sans Light"/>
              </a:rPr>
              <a:t> and has a network of </a:t>
            </a:r>
            <a:r>
              <a:rPr lang="en-US" sz="3000" b="0" i="0" u="none" strike="noStrike" cap="none">
                <a:solidFill>
                  <a:schemeClr val="accent1"/>
                </a:solidFill>
                <a:latin typeface="IBM Plex Sans Light"/>
                <a:ea typeface="IBM Plex Sans Light"/>
                <a:cs typeface="IBM Plex Sans Light"/>
                <a:sym typeface="IBM Plex Sans Light"/>
              </a:rPr>
              <a:t>18,000 agents</a:t>
            </a:r>
            <a:r>
              <a:rPr lang="en-US" sz="3000" b="0" i="0" u="none" strike="noStrike" cap="none">
                <a:solidFill>
                  <a:srgbClr val="000000"/>
                </a:solidFill>
                <a:latin typeface="IBM Plex Sans Light"/>
                <a:ea typeface="IBM Plex Sans Light"/>
                <a:cs typeface="IBM Plex Sans Light"/>
                <a:sym typeface="IBM Plex Sans Light"/>
              </a:rPr>
              <a:t>. </a:t>
            </a:r>
            <a:endParaRPr sz="3000" b="1" i="0" u="none" strike="noStrike" cap="none">
              <a:solidFill>
                <a:srgbClr val="000000"/>
              </a:solidFill>
              <a:latin typeface="IBM Plex Sans Light"/>
              <a:ea typeface="IBM Plex Sans Light"/>
              <a:cs typeface="IBM Plex Sans Light"/>
              <a:sym typeface="IBM Plex Sans Light"/>
            </a:endParaRPr>
          </a:p>
          <a:p>
            <a:pPr marL="0" marR="0" lvl="0" indent="0" algn="l" rtl="0">
              <a:lnSpc>
                <a:spcPct val="100000"/>
              </a:lnSpc>
              <a:spcBef>
                <a:spcPts val="0"/>
              </a:spcBef>
              <a:spcAft>
                <a:spcPts val="0"/>
              </a:spcAft>
              <a:buClr>
                <a:schemeClr val="lt1"/>
              </a:buClr>
              <a:buSzPts val="3000"/>
              <a:buFont typeface="IBM Plex Sans Light"/>
              <a:buNone/>
            </a:pPr>
            <a:endParaRPr sz="3000" b="0" i="0" u="none" strike="noStrike" cap="none">
              <a:solidFill>
                <a:srgbClr val="000000"/>
              </a:solidFill>
              <a:latin typeface="IBM Plex Sans Light"/>
              <a:ea typeface="IBM Plex Sans Light"/>
              <a:cs typeface="IBM Plex Sans Light"/>
              <a:sym typeface="IBM Plex Sans Light"/>
            </a:endParaRPr>
          </a:p>
          <a:p>
            <a:pPr marL="0" marR="0" lvl="0" indent="0" algn="l" rtl="0">
              <a:lnSpc>
                <a:spcPct val="100000"/>
              </a:lnSpc>
              <a:spcBef>
                <a:spcPts val="0"/>
              </a:spcBef>
              <a:spcAft>
                <a:spcPts val="0"/>
              </a:spcAft>
              <a:buClr>
                <a:srgbClr val="000000"/>
              </a:buClr>
              <a:buSzPts val="3000"/>
              <a:buFont typeface="IBM Plex Sans Light"/>
              <a:buNone/>
            </a:pPr>
            <a:r>
              <a:rPr lang="en-US" sz="3000" b="0" i="0" u="none" strike="noStrike" cap="none">
                <a:solidFill>
                  <a:srgbClr val="000000"/>
                </a:solidFill>
                <a:latin typeface="IBM Plex Sans Light"/>
                <a:ea typeface="IBM Plex Sans Light"/>
                <a:cs typeface="IBM Plex Sans Light"/>
                <a:sym typeface="IBM Plex Sans Light"/>
              </a:rPr>
              <a:t>The company has leveraged AI in </a:t>
            </a:r>
            <a:r>
              <a:rPr lang="en-US" sz="3000" b="0" i="0" u="none" strike="noStrike" cap="none">
                <a:solidFill>
                  <a:schemeClr val="accent1"/>
                </a:solidFill>
                <a:latin typeface="IBM Plex Sans Light"/>
                <a:ea typeface="IBM Plex Sans Light"/>
                <a:cs typeface="IBM Plex Sans Light"/>
                <a:sym typeface="IBM Plex Sans Light"/>
              </a:rPr>
              <a:t>over 600 decision-making processes</a:t>
            </a:r>
            <a:r>
              <a:rPr lang="en-US" sz="3000" b="0" i="0" u="none" strike="noStrike" cap="none">
                <a:solidFill>
                  <a:srgbClr val="000000"/>
                </a:solidFill>
                <a:latin typeface="IBM Plex Sans Light"/>
                <a:ea typeface="IBM Plex Sans Light"/>
                <a:cs typeface="IBM Plex Sans Light"/>
                <a:sym typeface="IBM Plex Sans Light"/>
              </a:rPr>
              <a:t>, combining business rules and machine learning to drive efficiency and accuracy. Specifically, AI has been applied to various critical functions, including </a:t>
            </a:r>
            <a:r>
              <a:rPr lang="en-US" sz="3000" b="0" i="0" u="none" strike="noStrike" cap="none">
                <a:solidFill>
                  <a:schemeClr val="accent1"/>
                </a:solidFill>
                <a:latin typeface="IBM Plex Sans Light"/>
                <a:ea typeface="IBM Plex Sans Light"/>
                <a:cs typeface="IBM Plex Sans Light"/>
                <a:sym typeface="IBM Plex Sans Light"/>
              </a:rPr>
              <a:t>claims approvals, policy underwriting, and agent commissioning</a:t>
            </a:r>
            <a:r>
              <a:rPr lang="en-US" sz="3000" b="0" i="0" u="none" strike="noStrike" cap="none">
                <a:solidFill>
                  <a:srgbClr val="000000"/>
                </a:solidFill>
                <a:latin typeface="IBM Plex Sans Light"/>
                <a:ea typeface="IBM Plex Sans Light"/>
                <a:cs typeface="IBM Plex Sans Light"/>
                <a:sym typeface="IBM Plex Sans Light"/>
              </a:rPr>
              <a:t>, enabling the insurer to make more informed and timely decisions.</a:t>
            </a:r>
            <a:endParaRPr sz="3000" b="1" i="0" u="none" strike="noStrike" cap="none">
              <a:solidFill>
                <a:srgbClr val="000000"/>
              </a:solidFill>
              <a:latin typeface="IBM Plex Sans Light"/>
              <a:ea typeface="IBM Plex Sans Light"/>
              <a:cs typeface="IBM Plex Sans Light"/>
              <a:sym typeface="IBM Plex Sans Light"/>
            </a:endParaRPr>
          </a:p>
          <a:p>
            <a:pPr marL="457200" marR="0" lvl="0" indent="-266700" algn="l" rtl="0">
              <a:lnSpc>
                <a:spcPct val="150000"/>
              </a:lnSpc>
              <a:spcBef>
                <a:spcPts val="0"/>
              </a:spcBef>
              <a:spcAft>
                <a:spcPts val="0"/>
              </a:spcAft>
              <a:buClr>
                <a:schemeClr val="lt1"/>
              </a:buClr>
              <a:buSzPts val="3000"/>
              <a:buFont typeface="Arial"/>
              <a:buNone/>
            </a:pPr>
            <a:endParaRPr sz="3000" b="0" i="0" u="none" strike="noStrike" cap="none">
              <a:solidFill>
                <a:srgbClr val="000000"/>
              </a:solidFill>
              <a:latin typeface="IBM Plex Sans Light"/>
              <a:ea typeface="IBM Plex Sans Light"/>
              <a:cs typeface="IBM Plex Sans Light"/>
              <a:sym typeface="IBM Plex Sans Light"/>
            </a:endParaRPr>
          </a:p>
          <a:p>
            <a:pPr marL="457200" marR="0" lvl="0" indent="-266700" algn="l" rtl="0">
              <a:lnSpc>
                <a:spcPct val="150000"/>
              </a:lnSpc>
              <a:spcBef>
                <a:spcPts val="3600"/>
              </a:spcBef>
              <a:spcAft>
                <a:spcPts val="0"/>
              </a:spcAft>
              <a:buClr>
                <a:schemeClr val="lt1"/>
              </a:buClr>
              <a:buSzPts val="3000"/>
              <a:buFont typeface="Arial"/>
              <a:buNone/>
            </a:pPr>
            <a:endParaRPr sz="3000" b="0" i="0" u="none" strike="noStrike" cap="none">
              <a:solidFill>
                <a:srgbClr val="000000"/>
              </a:solidFill>
              <a:latin typeface="IBM Plex Sans Light"/>
              <a:ea typeface="IBM Plex Sans Light"/>
              <a:cs typeface="IBM Plex Sans Light"/>
              <a:sym typeface="IBM Plex Sans Light"/>
            </a:endParaRPr>
          </a:p>
          <a:p>
            <a:pPr marL="0" marR="0" lvl="0" indent="0" algn="l" rtl="0">
              <a:lnSpc>
                <a:spcPct val="100000"/>
              </a:lnSpc>
              <a:spcBef>
                <a:spcPts val="0"/>
              </a:spcBef>
              <a:spcAft>
                <a:spcPts val="0"/>
              </a:spcAft>
              <a:buClr>
                <a:schemeClr val="lt1"/>
              </a:buClr>
              <a:buSzPts val="3000"/>
              <a:buFont typeface="IBM Plex Sans Light"/>
              <a:buNone/>
            </a:pPr>
            <a:endParaRPr sz="3000" b="0" i="0" u="none" strike="noStrike" cap="none">
              <a:solidFill>
                <a:srgbClr val="000000"/>
              </a:solidFill>
              <a:latin typeface="IBM Plex Sans Light"/>
              <a:ea typeface="IBM Plex Sans Light"/>
              <a:cs typeface="IBM Plex Sans Light"/>
              <a:sym typeface="IBM Plex Sans Light"/>
            </a:endParaRPr>
          </a:p>
          <a:p>
            <a:pPr marL="0" marR="0" lvl="0" indent="0" algn="l" rtl="0">
              <a:lnSpc>
                <a:spcPct val="100000"/>
              </a:lnSpc>
              <a:spcBef>
                <a:spcPts val="0"/>
              </a:spcBef>
              <a:spcAft>
                <a:spcPts val="0"/>
              </a:spcAft>
              <a:buClr>
                <a:schemeClr val="lt1"/>
              </a:buClr>
              <a:buSzPts val="3000"/>
              <a:buFont typeface="IBM Plex Sans Light"/>
              <a:buNone/>
            </a:pPr>
            <a:endParaRPr sz="3000" b="0" i="0" u="none" strike="noStrike" cap="none">
              <a:solidFill>
                <a:srgbClr val="000000"/>
              </a:solidFill>
              <a:latin typeface="IBM Plex Sans Light"/>
              <a:ea typeface="IBM Plex Sans Light"/>
              <a:cs typeface="IBM Plex Sans Light"/>
              <a:sym typeface="IBM Plex Sans Light"/>
            </a:endParaRPr>
          </a:p>
        </p:txBody>
      </p:sp>
      <p:sp>
        <p:nvSpPr>
          <p:cNvPr id="715" name="Google Shape;715;p19"/>
          <p:cNvSpPr txBox="1"/>
          <p:nvPr/>
        </p:nvSpPr>
        <p:spPr>
          <a:xfrm>
            <a:off x="23541592" y="12938838"/>
            <a:ext cx="690008" cy="2981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2800">
                <a:solidFill>
                  <a:schemeClr val="lt1"/>
                </a:solidFill>
                <a:latin typeface="IBM Plex Sans Light"/>
                <a:ea typeface="IBM Plex Sans Light"/>
                <a:cs typeface="IBM Plex Sans Light"/>
                <a:sym typeface="IBM Plex Sans Light"/>
              </a:rPr>
              <a:t>20</a:t>
            </a:fld>
            <a:endParaRPr sz="2800">
              <a:solidFill>
                <a:schemeClr val="lt1"/>
              </a:solidFill>
              <a:latin typeface="IBM Plex Sans Light"/>
              <a:ea typeface="IBM Plex Sans Light"/>
              <a:cs typeface="IBM Plex Sans Light"/>
              <a:sym typeface="IBM Plex Sans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20"/>
          <p:cNvSpPr/>
          <p:nvPr/>
        </p:nvSpPr>
        <p:spPr>
          <a:xfrm>
            <a:off x="-33607" y="19890"/>
            <a:ext cx="12193587" cy="13715999"/>
          </a:xfrm>
          <a:prstGeom prst="rect">
            <a:avLst/>
          </a:prstGeom>
          <a:solidFill>
            <a:srgbClr val="E5F6FF"/>
          </a:solidFill>
          <a:ln>
            <a:noFill/>
          </a:ln>
        </p:spPr>
        <p:txBody>
          <a:bodyPr spcFirstLastPara="1" wrap="square" lIns="71925" tIns="71925" rIns="71925" bIns="71925" anchor="t" anchorCtr="0">
            <a:noAutofit/>
          </a:bodyPr>
          <a:lstStyle/>
          <a:p>
            <a:pPr marL="0" marR="0" lvl="0" indent="0" algn="l" rtl="0">
              <a:lnSpc>
                <a:spcPct val="100000"/>
              </a:lnSpc>
              <a:spcBef>
                <a:spcPts val="0"/>
              </a:spcBef>
              <a:spcAft>
                <a:spcPts val="0"/>
              </a:spcAft>
              <a:buClr>
                <a:schemeClr val="dk1"/>
              </a:buClr>
              <a:buSzPts val="2667"/>
              <a:buFont typeface="IBM Plex Sans Light"/>
              <a:buNone/>
            </a:pPr>
            <a:endParaRPr sz="2667" b="0" i="0" u="none" strike="noStrike" cap="none">
              <a:solidFill>
                <a:srgbClr val="161616"/>
              </a:solidFill>
              <a:latin typeface="IBM Plex Sans Light"/>
              <a:ea typeface="IBM Plex Sans Light"/>
              <a:cs typeface="IBM Plex Sans Light"/>
              <a:sym typeface="IBM Plex Sans Light"/>
            </a:endParaRPr>
          </a:p>
        </p:txBody>
      </p:sp>
      <p:sp>
        <p:nvSpPr>
          <p:cNvPr id="722" name="Google Shape;722;p20"/>
          <p:cNvSpPr txBox="1"/>
          <p:nvPr/>
        </p:nvSpPr>
        <p:spPr>
          <a:xfrm>
            <a:off x="376764" y="6554665"/>
            <a:ext cx="11021693" cy="870611"/>
          </a:xfrm>
          <a:prstGeom prst="rect">
            <a:avLst/>
          </a:prstGeom>
          <a:noFill/>
          <a:ln>
            <a:noFill/>
          </a:ln>
        </p:spPr>
        <p:txBody>
          <a:bodyPr spcFirstLastPara="1" wrap="square" lIns="0" tIns="0" rIns="0" bIns="0" anchor="t" anchorCtr="0">
            <a:noAutofit/>
          </a:bodyPr>
          <a:lstStyle/>
          <a:p>
            <a:pPr marL="571500" marR="0" lvl="0" indent="-571500" algn="l" rtl="0">
              <a:lnSpc>
                <a:spcPct val="90000"/>
              </a:lnSpc>
              <a:spcBef>
                <a:spcPts val="0"/>
              </a:spcBef>
              <a:spcAft>
                <a:spcPts val="0"/>
              </a:spcAft>
              <a:buClr>
                <a:srgbClr val="000000"/>
              </a:buClr>
              <a:buSzPts val="4000"/>
              <a:buFont typeface="Noto Sans Symbols"/>
              <a:buChar char="✔"/>
            </a:pPr>
            <a:r>
              <a:rPr lang="en-US" sz="4000" b="0" i="0" u="none" strike="noStrike" cap="none">
                <a:solidFill>
                  <a:srgbClr val="000000"/>
                </a:solidFill>
                <a:latin typeface="IBM Plex Sans Light"/>
                <a:ea typeface="IBM Plex Sans Light"/>
                <a:cs typeface="IBM Plex Sans Light"/>
                <a:sym typeface="IBM Plex Sans Light"/>
              </a:rPr>
              <a:t>Highest score in the </a:t>
            </a:r>
            <a:r>
              <a:rPr lang="en-US" sz="4000" b="0" i="0" u="none" strike="noStrike" cap="none">
                <a:solidFill>
                  <a:srgbClr val="0F62FE"/>
                </a:solidFill>
                <a:latin typeface="IBM Plex Sans Light"/>
                <a:ea typeface="IBM Plex Sans Light"/>
                <a:cs typeface="IBM Plex Sans Light"/>
                <a:sym typeface="IBM Plex Sans Light"/>
              </a:rPr>
              <a:t>Current offering</a:t>
            </a:r>
            <a:r>
              <a:rPr lang="en-US" sz="4000" b="0" i="0" u="none" strike="noStrike" cap="none">
                <a:solidFill>
                  <a:srgbClr val="000000"/>
                </a:solidFill>
                <a:latin typeface="IBM Plex Sans Light"/>
                <a:ea typeface="IBM Plex Sans Light"/>
                <a:cs typeface="IBM Plex Sans Light"/>
                <a:sym typeface="IBM Plex Sans Light"/>
              </a:rPr>
              <a:t> category </a:t>
            </a:r>
            <a:endParaRPr/>
          </a:p>
          <a:p>
            <a:pPr marL="571500" marR="0" lvl="0" indent="-571500" algn="l" rtl="0">
              <a:lnSpc>
                <a:spcPct val="90000"/>
              </a:lnSpc>
              <a:spcBef>
                <a:spcPts val="0"/>
              </a:spcBef>
              <a:spcAft>
                <a:spcPts val="0"/>
              </a:spcAft>
              <a:buClr>
                <a:srgbClr val="000000"/>
              </a:buClr>
              <a:buSzPts val="4000"/>
              <a:buFont typeface="Noto Sans Symbols"/>
              <a:buChar char="✔"/>
            </a:pPr>
            <a:r>
              <a:rPr lang="en-US" sz="4000" b="0" i="0" u="none" strike="noStrike" cap="none">
                <a:solidFill>
                  <a:srgbClr val="000000"/>
                </a:solidFill>
                <a:latin typeface="IBM Plex Sans Light"/>
                <a:ea typeface="IBM Plex Sans Light"/>
                <a:cs typeface="IBM Plex Sans Light"/>
                <a:sym typeface="IBM Plex Sans Light"/>
              </a:rPr>
              <a:t>Highest possible score in </a:t>
            </a:r>
            <a:r>
              <a:rPr lang="en-US" sz="4000" b="0" i="0" u="none" strike="noStrike" cap="none">
                <a:solidFill>
                  <a:srgbClr val="0F62FE"/>
                </a:solidFill>
                <a:latin typeface="IBM Plex Sans Light"/>
                <a:ea typeface="IBM Plex Sans Light"/>
                <a:cs typeface="IBM Plex Sans Light"/>
                <a:sym typeface="IBM Plex Sans Light"/>
              </a:rPr>
              <a:t>authoring</a:t>
            </a:r>
            <a:endParaRPr/>
          </a:p>
          <a:p>
            <a:pPr marL="571500" marR="0" lvl="0" indent="-571500" algn="l" rtl="0">
              <a:lnSpc>
                <a:spcPct val="90000"/>
              </a:lnSpc>
              <a:spcBef>
                <a:spcPts val="0"/>
              </a:spcBef>
              <a:spcAft>
                <a:spcPts val="0"/>
              </a:spcAft>
              <a:buClr>
                <a:srgbClr val="000000"/>
              </a:buClr>
              <a:buSzPts val="4000"/>
              <a:buFont typeface="Noto Sans Symbols"/>
              <a:buChar char="✔"/>
            </a:pPr>
            <a:r>
              <a:rPr lang="en-US" sz="4000" b="0" i="0" u="none" strike="noStrike" cap="none">
                <a:solidFill>
                  <a:srgbClr val="000000"/>
                </a:solidFill>
                <a:latin typeface="IBM Plex Sans Light"/>
                <a:ea typeface="IBM Plex Sans Light"/>
                <a:cs typeface="IBM Plex Sans Light"/>
                <a:sym typeface="IBM Plex Sans Light"/>
              </a:rPr>
              <a:t>Highest possible score in </a:t>
            </a:r>
            <a:r>
              <a:rPr lang="en-US" sz="4000" b="0" i="0" u="none" strike="noStrike" cap="none">
                <a:solidFill>
                  <a:srgbClr val="0F62FE"/>
                </a:solidFill>
                <a:latin typeface="IBM Plex Sans Light"/>
                <a:ea typeface="IBM Plex Sans Light"/>
                <a:cs typeface="IBM Plex Sans Light"/>
                <a:sym typeface="IBM Plex Sans Light"/>
              </a:rPr>
              <a:t>applications</a:t>
            </a:r>
            <a:endParaRPr/>
          </a:p>
          <a:p>
            <a:pPr marL="571500" marR="0" lvl="0" indent="-571500" algn="l" rtl="0">
              <a:lnSpc>
                <a:spcPct val="90000"/>
              </a:lnSpc>
              <a:spcBef>
                <a:spcPts val="0"/>
              </a:spcBef>
              <a:spcAft>
                <a:spcPts val="0"/>
              </a:spcAft>
              <a:buClr>
                <a:srgbClr val="000000"/>
              </a:buClr>
              <a:buSzPts val="4000"/>
              <a:buFont typeface="Noto Sans Symbols"/>
              <a:buChar char="✔"/>
            </a:pPr>
            <a:r>
              <a:rPr lang="en-US" sz="4000" b="0" i="0" u="none" strike="noStrike" cap="none">
                <a:solidFill>
                  <a:srgbClr val="000000"/>
                </a:solidFill>
                <a:latin typeface="IBM Plex Sans Light"/>
                <a:ea typeface="IBM Plex Sans Light"/>
                <a:cs typeface="IBM Plex Sans Light"/>
                <a:sym typeface="IBM Plex Sans Light"/>
              </a:rPr>
              <a:t>Highest possible score in </a:t>
            </a:r>
            <a:r>
              <a:rPr lang="en-US" sz="4000" b="0" i="0" u="none" strike="noStrike" cap="none">
                <a:solidFill>
                  <a:srgbClr val="0F62FE"/>
                </a:solidFill>
                <a:latin typeface="IBM Plex Sans Light"/>
                <a:ea typeface="IBM Plex Sans Light"/>
                <a:cs typeface="IBM Plex Sans Light"/>
                <a:sym typeface="IBM Plex Sans Light"/>
              </a:rPr>
              <a:t>supporting products and services </a:t>
            </a:r>
            <a:endParaRPr/>
          </a:p>
          <a:p>
            <a:pPr marL="571500" marR="0" lvl="0" indent="-571500" algn="l" rtl="0">
              <a:lnSpc>
                <a:spcPct val="90000"/>
              </a:lnSpc>
              <a:spcBef>
                <a:spcPts val="0"/>
              </a:spcBef>
              <a:spcAft>
                <a:spcPts val="0"/>
              </a:spcAft>
              <a:buClr>
                <a:srgbClr val="000000"/>
              </a:buClr>
              <a:buSzPts val="4000"/>
              <a:buFont typeface="Noto Sans Symbols"/>
              <a:buChar char="✔"/>
            </a:pPr>
            <a:r>
              <a:rPr lang="en-US" sz="4000" b="0" i="0" u="none" strike="noStrike" cap="none">
                <a:solidFill>
                  <a:srgbClr val="000000"/>
                </a:solidFill>
                <a:latin typeface="IBM Plex Sans Light"/>
                <a:ea typeface="IBM Plex Sans Light"/>
                <a:cs typeface="IBM Plex Sans Light"/>
                <a:sym typeface="IBM Plex Sans Light"/>
              </a:rPr>
              <a:t>Highest </a:t>
            </a:r>
            <a:r>
              <a:rPr lang="en-US" sz="4000" b="0" i="0" u="none" strike="noStrike" cap="none">
                <a:solidFill>
                  <a:srgbClr val="0F62FE"/>
                </a:solidFill>
                <a:latin typeface="IBM Plex Sans Light"/>
                <a:ea typeface="IBM Plex Sans Light"/>
                <a:cs typeface="IBM Plex Sans Light"/>
                <a:sym typeface="IBM Plex Sans Light"/>
              </a:rPr>
              <a:t>market presence score </a:t>
            </a:r>
            <a:r>
              <a:rPr lang="en-US" sz="4000" b="0" i="0" u="none" strike="noStrike" cap="none">
                <a:solidFill>
                  <a:srgbClr val="000000"/>
                </a:solidFill>
                <a:latin typeface="IBM Plex Sans Light"/>
                <a:ea typeface="IBM Plex Sans Light"/>
                <a:cs typeface="IBM Plex Sans Light"/>
                <a:sym typeface="IBM Plex Sans Light"/>
              </a:rPr>
              <a:t>among all evaluated vendors. </a:t>
            </a:r>
            <a:endParaRPr/>
          </a:p>
        </p:txBody>
      </p:sp>
      <p:sp>
        <p:nvSpPr>
          <p:cNvPr id="723" name="Google Shape;723;p20"/>
          <p:cNvSpPr txBox="1">
            <a:spLocks noGrp="1"/>
          </p:cNvSpPr>
          <p:nvPr>
            <p:ph type="title"/>
          </p:nvPr>
        </p:nvSpPr>
        <p:spPr>
          <a:xfrm>
            <a:off x="576072" y="576072"/>
            <a:ext cx="11583908" cy="1527048"/>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lt1"/>
              </a:buClr>
              <a:buSzPts val="6400"/>
              <a:buFont typeface="IBM Plex Sans Light"/>
              <a:buNone/>
            </a:pPr>
            <a:r>
              <a:rPr lang="en-US" sz="6400">
                <a:solidFill>
                  <a:schemeClr val="lt1"/>
                </a:solidFill>
                <a:latin typeface="IBM Plex Sans Light"/>
                <a:ea typeface="IBM Plex Sans Light"/>
                <a:cs typeface="IBM Plex Sans Light"/>
                <a:sym typeface="IBM Plex Sans Light"/>
              </a:rPr>
              <a:t>IBM is a </a:t>
            </a:r>
            <a:r>
              <a:rPr lang="en-US" sz="6400">
                <a:solidFill>
                  <a:schemeClr val="accent1"/>
                </a:solidFill>
                <a:latin typeface="IBM Plex Sans Light"/>
                <a:ea typeface="IBM Plex Sans Light"/>
                <a:cs typeface="IBM Plex Sans Light"/>
                <a:sym typeface="IBM Plex Sans Light"/>
              </a:rPr>
              <a:t>leader </a:t>
            </a:r>
            <a:r>
              <a:rPr lang="en-US" sz="6400">
                <a:solidFill>
                  <a:schemeClr val="lt1"/>
                </a:solidFill>
                <a:latin typeface="IBM Plex Sans Light"/>
                <a:ea typeface="IBM Plex Sans Light"/>
                <a:cs typeface="IBM Plex Sans Light"/>
                <a:sym typeface="IBM Plex Sans Light"/>
              </a:rPr>
              <a:t>in The Forrester Wave™: AI Decisioning Platforms, Q2 2023</a:t>
            </a:r>
            <a:br>
              <a:rPr lang="en-US" sz="6400">
                <a:solidFill>
                  <a:schemeClr val="lt1"/>
                </a:solidFill>
                <a:latin typeface="IBM Plex Sans Light"/>
                <a:ea typeface="IBM Plex Sans Light"/>
                <a:cs typeface="IBM Plex Sans Light"/>
                <a:sym typeface="IBM Plex Sans Light"/>
              </a:rPr>
            </a:br>
            <a:endParaRPr/>
          </a:p>
        </p:txBody>
      </p:sp>
      <p:sp>
        <p:nvSpPr>
          <p:cNvPr id="724" name="Google Shape;724;p20"/>
          <p:cNvSpPr/>
          <p:nvPr/>
        </p:nvSpPr>
        <p:spPr>
          <a:xfrm>
            <a:off x="574675" y="7540625"/>
            <a:ext cx="24387175"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900"/>
              <a:buFont typeface="Arial"/>
              <a:buNone/>
            </a:pPr>
            <a:br>
              <a:rPr lang="en-US" sz="900" b="0" i="0" u="none" strike="noStrike" cap="none">
                <a:solidFill>
                  <a:srgbClr val="000000"/>
                </a:solidFill>
                <a:latin typeface="Arial"/>
                <a:ea typeface="Arial"/>
                <a:cs typeface="Arial"/>
                <a:sym typeface="Arial"/>
              </a:rPr>
            </a:br>
            <a:endParaRPr sz="1800" b="0" i="0" u="none" strike="noStrike" cap="none">
              <a:solidFill>
                <a:srgbClr val="000000"/>
              </a:solidFill>
              <a:latin typeface="Arial"/>
              <a:ea typeface="Arial"/>
              <a:cs typeface="Arial"/>
              <a:sym typeface="Arial"/>
            </a:endParaRPr>
          </a:p>
        </p:txBody>
      </p:sp>
      <p:pic>
        <p:nvPicPr>
          <p:cNvPr id="725" name="Google Shape;725;p20"/>
          <p:cNvPicPr preferRelativeResize="0"/>
          <p:nvPr/>
        </p:nvPicPr>
        <p:blipFill rotWithShape="1">
          <a:blip r:embed="rId3">
            <a:alphaModFix/>
          </a:blip>
          <a:srcRect/>
          <a:stretch/>
        </p:blipFill>
        <p:spPr>
          <a:xfrm>
            <a:off x="13126132" y="576072"/>
            <a:ext cx="10169461" cy="11987079"/>
          </a:xfrm>
          <a:prstGeom prst="rect">
            <a:avLst/>
          </a:prstGeom>
          <a:noFill/>
          <a:ln>
            <a:noFill/>
          </a:ln>
        </p:spPr>
      </p:pic>
      <p:sp>
        <p:nvSpPr>
          <p:cNvPr id="726" name="Google Shape;726;p20"/>
          <p:cNvSpPr txBox="1"/>
          <p:nvPr/>
        </p:nvSpPr>
        <p:spPr>
          <a:xfrm>
            <a:off x="12803187" y="13185235"/>
            <a:ext cx="9144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1200"/>
              <a:buFont typeface="IBM Plex Sans Light"/>
              <a:buNone/>
            </a:pPr>
            <a:endParaRPr sz="1200" b="0" i="0" u="none" strike="noStrike" cap="none">
              <a:solidFill>
                <a:srgbClr val="000000"/>
              </a:solidFill>
              <a:latin typeface="IBM Plex Sans Light"/>
              <a:ea typeface="IBM Plex Sans Light"/>
              <a:cs typeface="IBM Plex Sans Light"/>
              <a:sym typeface="IBM Plex Sans Light"/>
            </a:endParaRPr>
          </a:p>
        </p:txBody>
      </p:sp>
      <p:sp>
        <p:nvSpPr>
          <p:cNvPr id="727" name="Google Shape;727;p20"/>
          <p:cNvSpPr txBox="1"/>
          <p:nvPr/>
        </p:nvSpPr>
        <p:spPr>
          <a:xfrm>
            <a:off x="12475193" y="12384898"/>
            <a:ext cx="10820400" cy="121967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F2733"/>
              </a:buClr>
              <a:buSzPts val="1400"/>
              <a:buFont typeface="IBM Plex Sans Light"/>
              <a:buNone/>
            </a:pPr>
            <a:r>
              <a:rPr lang="en-US" sz="1400" b="0" i="0" u="none" strike="noStrike" cap="none">
                <a:solidFill>
                  <a:srgbClr val="1F2733"/>
                </a:solidFill>
                <a:latin typeface="IBM Plex Sans Light"/>
                <a:ea typeface="IBM Plex Sans Light"/>
                <a:cs typeface="IBM Plex Sans Light"/>
                <a:sym typeface="IBM Plex Sans Light"/>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sz="1400" b="0" i="0" u="none" strike="noStrike" cap="none">
              <a:solidFill>
                <a:srgbClr val="000000"/>
              </a:solidFill>
              <a:latin typeface="IBM Plex Sans Light"/>
              <a:ea typeface="IBM Plex Sans Light"/>
              <a:cs typeface="IBM Plex Sans Light"/>
              <a:sym typeface="IBM Plex Sans Light"/>
            </a:endParaRPr>
          </a:p>
        </p:txBody>
      </p:sp>
      <p:sp>
        <p:nvSpPr>
          <p:cNvPr id="728" name="Google Shape;728;p20"/>
          <p:cNvSpPr txBox="1"/>
          <p:nvPr/>
        </p:nvSpPr>
        <p:spPr>
          <a:xfrm>
            <a:off x="23541592" y="12938838"/>
            <a:ext cx="690008" cy="2981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2800">
                <a:solidFill>
                  <a:schemeClr val="lt1"/>
                </a:solidFill>
                <a:latin typeface="IBM Plex Sans Light"/>
                <a:ea typeface="IBM Plex Sans Light"/>
                <a:cs typeface="IBM Plex Sans Light"/>
                <a:sym typeface="IBM Plex Sans Light"/>
              </a:rPr>
              <a:t>21</a:t>
            </a:fld>
            <a:endParaRPr sz="2800">
              <a:solidFill>
                <a:schemeClr val="lt1"/>
              </a:solidFill>
              <a:latin typeface="IBM Plex Sans Light"/>
              <a:ea typeface="IBM Plex Sans Light"/>
              <a:cs typeface="IBM Plex Sans Light"/>
              <a:sym typeface="IBM Plex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
          <p:cNvSpPr txBox="1"/>
          <p:nvPr/>
        </p:nvSpPr>
        <p:spPr>
          <a:xfrm>
            <a:off x="576072" y="576072"/>
            <a:ext cx="7317626" cy="152558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400"/>
              <a:buFont typeface="IBM Plex Sans Light"/>
              <a:buNone/>
            </a:pPr>
            <a:r>
              <a:rPr lang="en-US" sz="6400" b="0" i="0" u="none" strike="noStrike" cap="none">
                <a:solidFill>
                  <a:srgbClr val="000000"/>
                </a:solidFill>
                <a:latin typeface="IBM Plex Sans Light"/>
                <a:ea typeface="IBM Plex Sans Light"/>
                <a:cs typeface="IBM Plex Sans Light"/>
                <a:sym typeface="IBM Plex Sans Light"/>
              </a:rPr>
              <a:t>Why Hybrid AI?</a:t>
            </a:r>
            <a:endParaRPr sz="6400" b="0" i="0" u="none" strike="noStrike" cap="none">
              <a:solidFill>
                <a:schemeClr val="lt2"/>
              </a:solidFill>
              <a:latin typeface="IBM Plex Sans Light"/>
              <a:ea typeface="IBM Plex Sans Light"/>
              <a:cs typeface="IBM Plex Sans Light"/>
              <a:sym typeface="IBM Plex Sans Light"/>
            </a:endParaRPr>
          </a:p>
        </p:txBody>
      </p:sp>
      <p:sp>
        <p:nvSpPr>
          <p:cNvPr id="441" name="Google Shape;441;p3"/>
          <p:cNvSpPr txBox="1"/>
          <p:nvPr/>
        </p:nvSpPr>
        <p:spPr>
          <a:xfrm>
            <a:off x="574675" y="3737648"/>
            <a:ext cx="12188825" cy="1039388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2"/>
              </a:buClr>
              <a:buSzPts val="4400"/>
              <a:buFont typeface="IBM Plex Sans Light"/>
              <a:buNone/>
            </a:pPr>
            <a:r>
              <a:rPr lang="en-US" sz="4400" b="1" i="0" u="sng" strike="noStrike" cap="none">
                <a:solidFill>
                  <a:schemeClr val="lt2"/>
                </a:solidFill>
                <a:latin typeface="IBM Plex Sans Light"/>
                <a:ea typeface="IBM Plex Sans Light"/>
                <a:cs typeface="IBM Plex Sans Light"/>
                <a:sym typeface="IBM Plex Sans Light"/>
              </a:rPr>
              <a:t>GenAI has ears and a mouth, but no brain!</a:t>
            </a:r>
            <a:endParaRPr/>
          </a:p>
          <a:p>
            <a:pPr marL="0" marR="0" lvl="0" indent="0" algn="l" rtl="0">
              <a:lnSpc>
                <a:spcPct val="100000"/>
              </a:lnSpc>
              <a:spcBef>
                <a:spcPts val="0"/>
              </a:spcBef>
              <a:spcAft>
                <a:spcPts val="0"/>
              </a:spcAft>
              <a:buClr>
                <a:schemeClr val="lt2"/>
              </a:buClr>
              <a:buSzPts val="4400"/>
              <a:buFont typeface="IBM Plex Sans Light"/>
              <a:buNone/>
            </a:pPr>
            <a:endParaRPr sz="4400" b="0" i="0" u="none" strike="noStrike" cap="none">
              <a:solidFill>
                <a:schemeClr val="lt2"/>
              </a:solidFill>
              <a:latin typeface="IBM Plex Sans Light"/>
              <a:ea typeface="IBM Plex Sans Light"/>
              <a:cs typeface="IBM Plex Sans Light"/>
              <a:sym typeface="IBM Plex Sans Light"/>
            </a:endParaRPr>
          </a:p>
          <a:p>
            <a:pPr marL="0" marR="0" lvl="0" indent="0" algn="l" rtl="0">
              <a:lnSpc>
                <a:spcPct val="100000"/>
              </a:lnSpc>
              <a:spcBef>
                <a:spcPts val="0"/>
              </a:spcBef>
              <a:spcAft>
                <a:spcPts val="0"/>
              </a:spcAft>
              <a:buClr>
                <a:schemeClr val="lt2"/>
              </a:buClr>
              <a:buSzPts val="4400"/>
              <a:buFont typeface="IBM Plex Sans Light"/>
              <a:buNone/>
            </a:pPr>
            <a:r>
              <a:rPr lang="en-US" sz="4400" b="0" i="0" u="none" strike="noStrike" cap="none">
                <a:solidFill>
                  <a:schemeClr val="lt2"/>
                </a:solidFill>
                <a:latin typeface="IBM Plex Sans Light"/>
                <a:ea typeface="IBM Plex Sans Light"/>
                <a:cs typeface="IBM Plex Sans Light"/>
                <a:sym typeface="IBM Plex Sans Light"/>
              </a:rPr>
              <a:t>Unstructured data handling is a game changer.</a:t>
            </a:r>
            <a:endParaRPr/>
          </a:p>
          <a:p>
            <a:pPr marL="0" marR="0" lvl="0" indent="0" algn="l" rtl="0">
              <a:lnSpc>
                <a:spcPct val="100000"/>
              </a:lnSpc>
              <a:spcBef>
                <a:spcPts val="0"/>
              </a:spcBef>
              <a:spcAft>
                <a:spcPts val="0"/>
              </a:spcAft>
              <a:buClr>
                <a:schemeClr val="lt2"/>
              </a:buClr>
              <a:buSzPts val="4400"/>
              <a:buFont typeface="IBM Plex Sans Light"/>
              <a:buNone/>
            </a:pPr>
            <a:endParaRPr sz="4400" b="0" i="0" u="none" strike="noStrike" cap="none">
              <a:solidFill>
                <a:schemeClr val="lt2"/>
              </a:solidFill>
              <a:latin typeface="IBM Plex Sans Light"/>
              <a:ea typeface="IBM Plex Sans Light"/>
              <a:cs typeface="IBM Plex Sans Light"/>
              <a:sym typeface="IBM Plex Sans Light"/>
            </a:endParaRPr>
          </a:p>
          <a:p>
            <a:pPr marL="0" marR="0" lvl="0" indent="0" algn="l" rtl="0">
              <a:lnSpc>
                <a:spcPct val="100000"/>
              </a:lnSpc>
              <a:spcBef>
                <a:spcPts val="0"/>
              </a:spcBef>
              <a:spcAft>
                <a:spcPts val="0"/>
              </a:spcAft>
              <a:buClr>
                <a:schemeClr val="lt2"/>
              </a:buClr>
              <a:buSzPts val="4400"/>
              <a:buFont typeface="IBM Plex Sans Light"/>
              <a:buNone/>
            </a:pPr>
            <a:r>
              <a:rPr lang="en-US" sz="4400" b="0" i="0" u="none" strike="noStrike" cap="none">
                <a:solidFill>
                  <a:schemeClr val="lt2"/>
                </a:solidFill>
                <a:latin typeface="IBM Plex Sans Light"/>
                <a:ea typeface="IBM Plex Sans Light"/>
                <a:cs typeface="IBM Plex Sans Light"/>
                <a:sym typeface="IBM Plex Sans Light"/>
              </a:rPr>
              <a:t>But imprecision and hallucinations </a:t>
            </a:r>
            <a:endParaRPr/>
          </a:p>
          <a:p>
            <a:pPr marL="0" marR="0" lvl="0" indent="0" algn="l" rtl="0">
              <a:lnSpc>
                <a:spcPct val="100000"/>
              </a:lnSpc>
              <a:spcBef>
                <a:spcPts val="0"/>
              </a:spcBef>
              <a:spcAft>
                <a:spcPts val="0"/>
              </a:spcAft>
              <a:buClr>
                <a:schemeClr val="lt2"/>
              </a:buClr>
              <a:buSzPts val="4400"/>
              <a:buFont typeface="IBM Plex Sans Light"/>
              <a:buNone/>
            </a:pPr>
            <a:r>
              <a:rPr lang="en-US" sz="4400" b="0" i="0" u="none" strike="noStrike" cap="none">
                <a:solidFill>
                  <a:schemeClr val="lt2"/>
                </a:solidFill>
                <a:latin typeface="IBM Plex Sans Light"/>
                <a:ea typeface="IBM Plex Sans Light"/>
                <a:cs typeface="IBM Plex Sans Light"/>
                <a:sym typeface="IBM Plex Sans Light"/>
              </a:rPr>
              <a:t>are unacceptable </a:t>
            </a:r>
            <a:r>
              <a:rPr lang="en-US" sz="4400" b="0" i="0" u="none" strike="noStrike" cap="none">
                <a:solidFill>
                  <a:schemeClr val="accent1"/>
                </a:solidFill>
                <a:latin typeface="IBM Plex Sans Light"/>
                <a:ea typeface="IBM Plex Sans Light"/>
                <a:cs typeface="IBM Plex Sans Light"/>
                <a:sym typeface="IBM Plex Sans Light"/>
              </a:rPr>
              <a:t>risks</a:t>
            </a:r>
            <a:r>
              <a:rPr lang="en-US" sz="4400" b="0" i="0" u="none" strike="noStrike" cap="none">
                <a:solidFill>
                  <a:schemeClr val="lt2"/>
                </a:solidFill>
                <a:latin typeface="IBM Plex Sans Light"/>
                <a:ea typeface="IBM Plex Sans Light"/>
                <a:cs typeface="IBM Plex Sans Light"/>
                <a:sym typeface="IBM Plex Sans Light"/>
              </a:rPr>
              <a:t> in business applications.</a:t>
            </a:r>
            <a:endParaRPr/>
          </a:p>
          <a:p>
            <a:pPr marL="0" marR="0" lvl="0" indent="0" algn="l" rtl="0">
              <a:lnSpc>
                <a:spcPct val="100000"/>
              </a:lnSpc>
              <a:spcBef>
                <a:spcPts val="0"/>
              </a:spcBef>
              <a:spcAft>
                <a:spcPts val="0"/>
              </a:spcAft>
              <a:buClr>
                <a:schemeClr val="lt2"/>
              </a:buClr>
              <a:buSzPts val="4400"/>
              <a:buFont typeface="IBM Plex Sans Light"/>
              <a:buNone/>
            </a:pPr>
            <a:endParaRPr sz="4400" b="0" i="0" u="none" strike="noStrike" cap="none">
              <a:solidFill>
                <a:schemeClr val="lt2"/>
              </a:solidFill>
              <a:latin typeface="IBM Plex Sans Light"/>
              <a:ea typeface="IBM Plex Sans Light"/>
              <a:cs typeface="IBM Plex Sans Light"/>
              <a:sym typeface="IBM Plex Sans Light"/>
            </a:endParaRPr>
          </a:p>
          <a:p>
            <a:pPr marL="0" marR="0" lvl="0" indent="0" algn="l" rtl="0">
              <a:lnSpc>
                <a:spcPct val="100000"/>
              </a:lnSpc>
              <a:spcBef>
                <a:spcPts val="0"/>
              </a:spcBef>
              <a:spcAft>
                <a:spcPts val="0"/>
              </a:spcAft>
              <a:buClr>
                <a:schemeClr val="lt2"/>
              </a:buClr>
              <a:buSzPts val="4400"/>
              <a:buFont typeface="IBM Plex Sans Light"/>
              <a:buNone/>
            </a:pPr>
            <a:r>
              <a:rPr lang="en-US" sz="4400" b="0" i="0" u="none" strike="noStrike" cap="none">
                <a:solidFill>
                  <a:schemeClr val="lt2"/>
                </a:solidFill>
                <a:latin typeface="IBM Plex Sans Light"/>
                <a:ea typeface="IBM Plex Sans Light"/>
                <a:cs typeface="IBM Plex Sans Light"/>
                <a:sym typeface="IBM Plex Sans Light"/>
              </a:rPr>
              <a:t>Gen AI lacks structured logical reasoning.</a:t>
            </a:r>
            <a:endParaRPr/>
          </a:p>
          <a:p>
            <a:pPr marL="0" marR="0" lvl="0" indent="0" algn="l" rtl="0">
              <a:lnSpc>
                <a:spcPct val="100000"/>
              </a:lnSpc>
              <a:spcBef>
                <a:spcPts val="0"/>
              </a:spcBef>
              <a:spcAft>
                <a:spcPts val="0"/>
              </a:spcAft>
              <a:buClr>
                <a:schemeClr val="lt2"/>
              </a:buClr>
              <a:buSzPts val="4400"/>
              <a:buFont typeface="IBM Plex Sans Light"/>
              <a:buNone/>
            </a:pPr>
            <a:endParaRPr sz="4400" b="0" i="0" u="none" strike="noStrike" cap="none">
              <a:solidFill>
                <a:schemeClr val="lt2"/>
              </a:solidFill>
              <a:latin typeface="IBM Plex Sans Light"/>
              <a:ea typeface="IBM Plex Sans Light"/>
              <a:cs typeface="IBM Plex Sans Light"/>
              <a:sym typeface="IBM Plex Sans Light"/>
            </a:endParaRPr>
          </a:p>
          <a:p>
            <a:pPr marL="0" marR="0" lvl="0" indent="0" algn="l" rtl="0">
              <a:lnSpc>
                <a:spcPct val="100000"/>
              </a:lnSpc>
              <a:spcBef>
                <a:spcPts val="0"/>
              </a:spcBef>
              <a:spcAft>
                <a:spcPts val="0"/>
              </a:spcAft>
              <a:buClr>
                <a:schemeClr val="lt2"/>
              </a:buClr>
              <a:buSzPts val="4400"/>
              <a:buFont typeface="IBM Plex Sans Light"/>
              <a:buNone/>
            </a:pPr>
            <a:r>
              <a:rPr lang="en-US" sz="4400" b="0" i="0" u="none" strike="noStrike" cap="none">
                <a:solidFill>
                  <a:schemeClr val="lt2"/>
                </a:solidFill>
                <a:latin typeface="IBM Plex Sans Light"/>
                <a:ea typeface="IBM Plex Sans Light"/>
                <a:cs typeface="IBM Plex Sans Light"/>
                <a:sym typeface="IBM Plex Sans Light"/>
              </a:rPr>
              <a:t>Gen AI only decision-making is not </a:t>
            </a:r>
            <a:r>
              <a:rPr lang="en-US" sz="4400" b="0" i="0" u="none" strike="noStrike" cap="none">
                <a:solidFill>
                  <a:schemeClr val="accent1"/>
                </a:solidFill>
                <a:latin typeface="IBM Plex Sans Light"/>
                <a:ea typeface="IBM Plex Sans Light"/>
                <a:cs typeface="IBM Plex Sans Light"/>
                <a:sym typeface="IBM Plex Sans Light"/>
              </a:rPr>
              <a:t>reliable</a:t>
            </a:r>
            <a:r>
              <a:rPr lang="en-US" sz="4400" b="0" i="0" u="none" strike="noStrike" cap="none">
                <a:solidFill>
                  <a:schemeClr val="lt2"/>
                </a:solidFill>
                <a:latin typeface="IBM Plex Sans Light"/>
                <a:ea typeface="IBM Plex Sans Light"/>
                <a:cs typeface="IBM Plex Sans Light"/>
                <a:sym typeface="IBM Plex Sans Light"/>
              </a:rPr>
              <a:t> or </a:t>
            </a:r>
            <a:r>
              <a:rPr lang="en-US" sz="4400" b="0" i="0" u="none" strike="noStrike" cap="none">
                <a:solidFill>
                  <a:schemeClr val="accent1"/>
                </a:solidFill>
                <a:latin typeface="IBM Plex Sans Light"/>
                <a:ea typeface="IBM Plex Sans Light"/>
                <a:cs typeface="IBM Plex Sans Light"/>
                <a:sym typeface="IBM Plex Sans Light"/>
              </a:rPr>
              <a:t>trustworthy</a:t>
            </a:r>
            <a:r>
              <a:rPr lang="en-US" sz="4400" b="0" i="0" u="none" strike="noStrike" cap="none">
                <a:solidFill>
                  <a:schemeClr val="lt2"/>
                </a:solidFill>
                <a:latin typeface="IBM Plex Sans Light"/>
                <a:ea typeface="IBM Plex Sans Light"/>
                <a:cs typeface="IBM Plex Sans Light"/>
                <a:sym typeface="IBM Plex Sans Light"/>
              </a:rPr>
              <a:t>.</a:t>
            </a:r>
            <a:endParaRPr/>
          </a:p>
          <a:p>
            <a:pPr marL="0" marR="0" lvl="0" indent="0" algn="l" rtl="0">
              <a:lnSpc>
                <a:spcPct val="100000"/>
              </a:lnSpc>
              <a:spcBef>
                <a:spcPts val="0"/>
              </a:spcBef>
              <a:spcAft>
                <a:spcPts val="0"/>
              </a:spcAft>
              <a:buClr>
                <a:schemeClr val="lt2"/>
              </a:buClr>
              <a:buSzPts val="4400"/>
              <a:buFont typeface="IBM Plex Sans Light"/>
              <a:buNone/>
            </a:pPr>
            <a:endParaRPr sz="4400" b="0" i="0" u="none" strike="noStrike" cap="none">
              <a:solidFill>
                <a:schemeClr val="lt2"/>
              </a:solidFill>
              <a:latin typeface="IBM Plex Sans Light"/>
              <a:ea typeface="IBM Plex Sans Light"/>
              <a:cs typeface="IBM Plex Sans Light"/>
              <a:sym typeface="IBM Plex Sans Light"/>
            </a:endParaRPr>
          </a:p>
          <a:p>
            <a:pPr marL="0" marR="0" lvl="0" indent="0" algn="l" rtl="0">
              <a:lnSpc>
                <a:spcPct val="100000"/>
              </a:lnSpc>
              <a:spcBef>
                <a:spcPts val="0"/>
              </a:spcBef>
              <a:spcAft>
                <a:spcPts val="0"/>
              </a:spcAft>
              <a:buClr>
                <a:schemeClr val="lt2"/>
              </a:buClr>
              <a:buSzPts val="4400"/>
              <a:buFont typeface="IBM Plex Sans Light"/>
              <a:buNone/>
            </a:pPr>
            <a:endParaRPr sz="4400" b="0" i="0" u="none" strike="noStrike" cap="none">
              <a:solidFill>
                <a:schemeClr val="lt2"/>
              </a:solidFill>
              <a:latin typeface="IBM Plex Sans Light"/>
              <a:ea typeface="IBM Plex Sans Light"/>
              <a:cs typeface="IBM Plex Sans Light"/>
              <a:sym typeface="IBM Plex Sans Light"/>
            </a:endParaRPr>
          </a:p>
        </p:txBody>
      </p:sp>
      <p:sp>
        <p:nvSpPr>
          <p:cNvPr id="442" name="Google Shape;442;p3"/>
          <p:cNvSpPr txBox="1"/>
          <p:nvPr/>
        </p:nvSpPr>
        <p:spPr>
          <a:xfrm>
            <a:off x="23541592" y="12938838"/>
            <a:ext cx="270908"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2400" b="0" i="0" u="none" strike="noStrike" cap="none">
                <a:solidFill>
                  <a:schemeClr val="lt1"/>
                </a:solidFill>
                <a:latin typeface="IBM Plex Sans Light"/>
                <a:ea typeface="IBM Plex Sans Light"/>
                <a:cs typeface="IBM Plex Sans Light"/>
                <a:sym typeface="IBM Plex Sans Light"/>
              </a:rPr>
              <a:t>3</a:t>
            </a:fld>
            <a:endParaRPr sz="2400" b="0" i="0" u="none" strike="noStrike" cap="none">
              <a:solidFill>
                <a:schemeClr val="lt1"/>
              </a:solidFill>
              <a:latin typeface="IBM Plex Sans Light"/>
              <a:ea typeface="IBM Plex Sans Light"/>
              <a:cs typeface="IBM Plex Sans Light"/>
              <a:sym typeface="IBM Plex Sans Light"/>
            </a:endParaRPr>
          </a:p>
        </p:txBody>
      </p:sp>
      <p:pic>
        <p:nvPicPr>
          <p:cNvPr id="443" name="Google Shape;443;p3"/>
          <p:cNvPicPr preferRelativeResize="0">
            <a:picLocks noGrp="1"/>
          </p:cNvPicPr>
          <p:nvPr>
            <p:ph type="pic" idx="2"/>
          </p:nvPr>
        </p:nvPicPr>
        <p:blipFill rotWithShape="1">
          <a:blip r:embed="rId3">
            <a:alphaModFix/>
          </a:blip>
          <a:srcRect l="6066" r="6065"/>
          <a:stretch/>
        </p:blipFill>
        <p:spPr>
          <a:xfrm>
            <a:off x="12763500" y="569913"/>
            <a:ext cx="11049000" cy="12574587"/>
          </a:xfrm>
          <a:prstGeom prst="rect">
            <a:avLst/>
          </a:prstGeom>
          <a:solidFill>
            <a:srgbClr val="E0E0E0"/>
          </a:solid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 descr="Vertical quarter slide background in blue 10"/>
          <p:cNvSpPr/>
          <p:nvPr/>
        </p:nvSpPr>
        <p:spPr>
          <a:xfrm>
            <a:off x="3174" y="0"/>
            <a:ext cx="9953626" cy="13675317"/>
          </a:xfrm>
          <a:prstGeom prst="rect">
            <a:avLst/>
          </a:prstGeom>
          <a:solidFill>
            <a:srgbClr val="E5F6FF"/>
          </a:solidFill>
          <a:ln>
            <a:noFill/>
          </a:ln>
        </p:spPr>
        <p:txBody>
          <a:bodyPr spcFirstLastPara="1" wrap="square" lIns="91400" tIns="91400" rIns="91400" bIns="91400" anchor="t" anchorCtr="0">
            <a:noAutofit/>
          </a:bodyPr>
          <a:lstStyle/>
          <a:p>
            <a:pPr marL="0" marR="0" lvl="0" indent="0" algn="l" rtl="0">
              <a:spcBef>
                <a:spcPts val="0"/>
              </a:spcBef>
              <a:spcAft>
                <a:spcPts val="0"/>
              </a:spcAft>
              <a:buNone/>
            </a:pPr>
            <a:endParaRPr sz="1400" b="0" i="0" u="none" strike="noStrike" cap="none">
              <a:solidFill>
                <a:srgbClr val="FFFFFF"/>
              </a:solidFill>
              <a:latin typeface="IBM Plex Sans Light"/>
              <a:ea typeface="IBM Plex Sans Light"/>
              <a:cs typeface="IBM Plex Sans Light"/>
              <a:sym typeface="IBM Plex Sans Light"/>
            </a:endParaRPr>
          </a:p>
        </p:txBody>
      </p:sp>
      <p:sp>
        <p:nvSpPr>
          <p:cNvPr id="450" name="Google Shape;450;p4"/>
          <p:cNvSpPr txBox="1">
            <a:spLocks noGrp="1"/>
          </p:cNvSpPr>
          <p:nvPr>
            <p:ph type="title"/>
          </p:nvPr>
        </p:nvSpPr>
        <p:spPr>
          <a:xfrm>
            <a:off x="579097" y="1093826"/>
            <a:ext cx="9085413" cy="2424625"/>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000000"/>
              </a:buClr>
              <a:buSzPts val="4800"/>
              <a:buFont typeface="IBM Plex Sans"/>
              <a:buNone/>
            </a:pPr>
            <a:r>
              <a:rPr lang="en-US" sz="4800" b="1" i="0" u="none" strike="noStrike" cap="none">
                <a:solidFill>
                  <a:srgbClr val="000000"/>
                </a:solidFill>
                <a:latin typeface="IBM Plex Sans"/>
                <a:ea typeface="IBM Plex Sans"/>
                <a:cs typeface="IBM Plex Sans"/>
                <a:sym typeface="IBM Plex Sans"/>
              </a:rPr>
              <a:t>Example</a:t>
            </a:r>
            <a:endParaRPr sz="4800" b="1" i="0" u="none" strike="noStrike" cap="none">
              <a:solidFill>
                <a:schemeClr val="lt1"/>
              </a:solidFill>
              <a:latin typeface="IBM Plex Sans"/>
              <a:ea typeface="IBM Plex Sans"/>
              <a:cs typeface="IBM Plex Sans"/>
              <a:sym typeface="IBM Plex Sans"/>
            </a:endParaRPr>
          </a:p>
          <a:p>
            <a:pPr marL="0" marR="0" lvl="0" indent="0" algn="l" rtl="0">
              <a:lnSpc>
                <a:spcPct val="110000"/>
              </a:lnSpc>
              <a:spcBef>
                <a:spcPts val="0"/>
              </a:spcBef>
              <a:spcAft>
                <a:spcPts val="0"/>
              </a:spcAft>
              <a:buClr>
                <a:schemeClr val="lt2"/>
              </a:buClr>
              <a:buSzPts val="4800"/>
              <a:buFont typeface="IBM Plex Sans Light"/>
              <a:buNone/>
            </a:pPr>
            <a:r>
              <a:rPr lang="en-US" sz="4800" b="0" i="0" u="none" strike="noStrike" cap="none">
                <a:solidFill>
                  <a:schemeClr val="lt2"/>
                </a:solidFill>
                <a:latin typeface="IBM Plex Sans Light"/>
                <a:ea typeface="IBM Plex Sans Light"/>
                <a:cs typeface="IBM Plex Sans Light"/>
                <a:sym typeface="IBM Plex Sans Light"/>
              </a:rPr>
              <a:t>Customer Service </a:t>
            </a:r>
            <a:br>
              <a:rPr lang="en-US" sz="4800" b="0" i="0" u="none" strike="noStrike" cap="none">
                <a:solidFill>
                  <a:schemeClr val="lt2"/>
                </a:solidFill>
                <a:latin typeface="IBM Plex Sans Light"/>
                <a:ea typeface="IBM Plex Sans Light"/>
                <a:cs typeface="IBM Plex Sans Light"/>
                <a:sym typeface="IBM Plex Sans Light"/>
              </a:rPr>
            </a:br>
            <a:r>
              <a:rPr lang="en-US" sz="4800" b="0" i="0" u="none" strike="noStrike" cap="none">
                <a:solidFill>
                  <a:schemeClr val="lt2"/>
                </a:solidFill>
                <a:latin typeface="IBM Plex Sans Light"/>
                <a:ea typeface="IBM Plex Sans Light"/>
                <a:cs typeface="IBM Plex Sans Light"/>
                <a:sym typeface="IBM Plex Sans Light"/>
              </a:rPr>
              <a:t>For Insurance Claims</a:t>
            </a:r>
            <a:endParaRPr sz="4400" b="0" i="1" u="none" strike="noStrike" cap="none">
              <a:solidFill>
                <a:schemeClr val="lt1"/>
              </a:solidFill>
              <a:latin typeface="IBM Plex Sans"/>
              <a:ea typeface="IBM Plex Sans"/>
              <a:cs typeface="IBM Plex Sans"/>
              <a:sym typeface="IBM Plex Sans"/>
            </a:endParaRPr>
          </a:p>
        </p:txBody>
      </p:sp>
      <p:sp>
        <p:nvSpPr>
          <p:cNvPr id="451" name="Google Shape;451;p4"/>
          <p:cNvSpPr txBox="1"/>
          <p:nvPr/>
        </p:nvSpPr>
        <p:spPr>
          <a:xfrm>
            <a:off x="574674" y="3938614"/>
            <a:ext cx="9089836" cy="696688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IBM Plex Sans Light"/>
              <a:buNone/>
            </a:pPr>
            <a:r>
              <a:rPr lang="en-US" sz="3600" b="1" i="0" u="none" strike="noStrike" cap="none" dirty="0">
                <a:solidFill>
                  <a:srgbClr val="000000"/>
                </a:solidFill>
                <a:latin typeface="IBM Plex Sans Light"/>
                <a:ea typeface="IBM Plex Sans Light"/>
                <a:cs typeface="IBM Plex Sans Light"/>
                <a:sym typeface="IBM Plex Sans Light"/>
              </a:rPr>
              <a:t>Scenario:</a:t>
            </a:r>
            <a:endParaRPr dirty="0"/>
          </a:p>
          <a:p>
            <a:pPr marL="0" marR="0" lvl="0" indent="0" algn="l" rtl="0">
              <a:lnSpc>
                <a:spcPct val="100000"/>
              </a:lnSpc>
              <a:spcBef>
                <a:spcPts val="0"/>
              </a:spcBef>
              <a:spcAft>
                <a:spcPts val="0"/>
              </a:spcAft>
              <a:buClr>
                <a:schemeClr val="lt1"/>
              </a:buClr>
              <a:buSzPts val="1800"/>
              <a:buFont typeface="IBM Plex Sans Light"/>
              <a:buNone/>
            </a:pPr>
            <a:endParaRPr sz="1800" b="0" i="0" u="none" strike="noStrike" cap="none" dirty="0">
              <a:solidFill>
                <a:srgbClr val="000000"/>
              </a:solidFill>
              <a:latin typeface="IBM Plex Sans Light"/>
              <a:ea typeface="IBM Plex Sans Light"/>
              <a:cs typeface="IBM Plex Sans Light"/>
              <a:sym typeface="IBM Plex Sans Light"/>
            </a:endParaRPr>
          </a:p>
          <a:p>
            <a:pPr marL="457200" marR="0" lvl="0" indent="-457200" algn="l" rtl="0">
              <a:lnSpc>
                <a:spcPct val="150000"/>
              </a:lnSpc>
              <a:spcBef>
                <a:spcPts val="0"/>
              </a:spcBef>
              <a:spcAft>
                <a:spcPts val="0"/>
              </a:spcAft>
              <a:buClr>
                <a:srgbClr val="000000"/>
              </a:buClr>
              <a:buSzPts val="3200"/>
              <a:buFont typeface="Arial"/>
              <a:buChar char="•"/>
            </a:pPr>
            <a:r>
              <a:rPr lang="en-US" sz="3200" b="0" i="0" u="none" strike="noStrike" cap="none" dirty="0">
                <a:solidFill>
                  <a:srgbClr val="000000"/>
                </a:solidFill>
                <a:latin typeface="IBM Plex Sans Light"/>
                <a:ea typeface="IBM Plex Sans Light"/>
                <a:cs typeface="IBM Plex Sans Light"/>
                <a:sym typeface="IBM Plex Sans Light"/>
              </a:rPr>
              <a:t>IBU Insurance Company wants to support their customer service representatives with an interactive chatbot to help them respond to customer issues.</a:t>
            </a:r>
            <a:endParaRPr dirty="0"/>
          </a:p>
          <a:p>
            <a:pPr marL="457200" marR="0" lvl="0" indent="-457200" algn="l" rtl="0">
              <a:lnSpc>
                <a:spcPct val="150000"/>
              </a:lnSpc>
              <a:spcBef>
                <a:spcPts val="3600"/>
              </a:spcBef>
              <a:spcAft>
                <a:spcPts val="0"/>
              </a:spcAft>
              <a:buClr>
                <a:srgbClr val="000000"/>
              </a:buClr>
              <a:buSzPts val="3200"/>
              <a:buFont typeface="Arial"/>
              <a:buChar char="•"/>
            </a:pPr>
            <a:r>
              <a:rPr lang="en-US" sz="3200" b="0" i="0" u="none" strike="noStrike" cap="none" dirty="0">
                <a:solidFill>
                  <a:srgbClr val="000000"/>
                </a:solidFill>
                <a:latin typeface="IBM Plex Sans Light"/>
                <a:ea typeface="IBM Plex Sans Light"/>
                <a:cs typeface="IBM Plex Sans Light"/>
                <a:sym typeface="IBM Plex Sans Light"/>
              </a:rPr>
              <a:t>They need the chatbot to follow company policy in its responses – including proposing an upsell to a specific product in some circumstances.</a:t>
            </a:r>
            <a:endParaRPr dirty="0"/>
          </a:p>
          <a:p>
            <a:pPr marL="457200" marR="0" lvl="0" indent="-228600" algn="l" rtl="0">
              <a:lnSpc>
                <a:spcPct val="150000"/>
              </a:lnSpc>
              <a:spcBef>
                <a:spcPts val="3600"/>
              </a:spcBef>
              <a:spcAft>
                <a:spcPts val="0"/>
              </a:spcAft>
              <a:buClr>
                <a:schemeClr val="lt1"/>
              </a:buClr>
              <a:buSzPts val="3600"/>
              <a:buFont typeface="Arial"/>
              <a:buNone/>
            </a:pPr>
            <a:endParaRPr sz="3600" b="0" i="0" u="none" strike="noStrike" cap="none" dirty="0">
              <a:solidFill>
                <a:srgbClr val="000000"/>
              </a:solidFill>
              <a:latin typeface="IBM Plex Sans Light"/>
              <a:ea typeface="IBM Plex Sans Light"/>
              <a:cs typeface="IBM Plex Sans Light"/>
              <a:sym typeface="IBM Plex Sans Light"/>
            </a:endParaRPr>
          </a:p>
          <a:p>
            <a:pPr marL="0" marR="0" lvl="0" indent="0" algn="l" rtl="0">
              <a:lnSpc>
                <a:spcPct val="100000"/>
              </a:lnSpc>
              <a:spcBef>
                <a:spcPts val="0"/>
              </a:spcBef>
              <a:spcAft>
                <a:spcPts val="0"/>
              </a:spcAft>
              <a:buClr>
                <a:schemeClr val="lt1"/>
              </a:buClr>
              <a:buSzPts val="3600"/>
              <a:buFont typeface="IBM Plex Sans Light"/>
              <a:buNone/>
            </a:pPr>
            <a:endParaRPr sz="3600" b="0" i="0" u="none" strike="noStrike" cap="none" dirty="0">
              <a:solidFill>
                <a:srgbClr val="000000"/>
              </a:solidFill>
              <a:latin typeface="IBM Plex Sans Light"/>
              <a:ea typeface="IBM Plex Sans Light"/>
              <a:cs typeface="IBM Plex Sans Light"/>
              <a:sym typeface="IBM Plex Sans Light"/>
            </a:endParaRPr>
          </a:p>
          <a:p>
            <a:pPr marL="0" marR="0" lvl="0" indent="0" algn="l" rtl="0">
              <a:lnSpc>
                <a:spcPct val="100000"/>
              </a:lnSpc>
              <a:spcBef>
                <a:spcPts val="0"/>
              </a:spcBef>
              <a:spcAft>
                <a:spcPts val="0"/>
              </a:spcAft>
              <a:buClr>
                <a:schemeClr val="lt1"/>
              </a:buClr>
              <a:buSzPts val="4000"/>
              <a:buFont typeface="IBM Plex Sans Light"/>
              <a:buNone/>
            </a:pPr>
            <a:endParaRPr sz="4000" b="0" i="0" u="none" strike="noStrike" cap="none" dirty="0">
              <a:solidFill>
                <a:srgbClr val="000000"/>
              </a:solidFill>
              <a:latin typeface="IBM Plex Sans Light"/>
              <a:ea typeface="IBM Plex Sans Light"/>
              <a:cs typeface="IBM Plex Sans Light"/>
              <a:sym typeface="IBM Plex Sans Light"/>
            </a:endParaRPr>
          </a:p>
        </p:txBody>
      </p:sp>
      <p:sp>
        <p:nvSpPr>
          <p:cNvPr id="452" name="Google Shape;452;p4"/>
          <p:cNvSpPr txBox="1"/>
          <p:nvPr/>
        </p:nvSpPr>
        <p:spPr>
          <a:xfrm>
            <a:off x="23541592" y="12938838"/>
            <a:ext cx="270908"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2400" b="0" i="0" u="none" strike="noStrike" cap="none">
                <a:solidFill>
                  <a:schemeClr val="lt1"/>
                </a:solidFill>
                <a:latin typeface="IBM Plex Sans Light"/>
                <a:ea typeface="IBM Plex Sans Light"/>
                <a:cs typeface="IBM Plex Sans Light"/>
                <a:sym typeface="IBM Plex Sans Light"/>
              </a:rPr>
              <a:t>4</a:t>
            </a:fld>
            <a:endParaRPr sz="2400" b="0" i="0" u="none" strike="noStrike" cap="none">
              <a:solidFill>
                <a:schemeClr val="lt1"/>
              </a:solidFill>
              <a:latin typeface="IBM Plex Sans Light"/>
              <a:ea typeface="IBM Plex Sans Light"/>
              <a:cs typeface="IBM Plex Sans Light"/>
              <a:sym typeface="IBM Plex Sans Light"/>
            </a:endParaRPr>
          </a:p>
        </p:txBody>
      </p:sp>
      <p:pic>
        <p:nvPicPr>
          <p:cNvPr id="453" name="Google Shape;453;p4"/>
          <p:cNvPicPr preferRelativeResize="0"/>
          <p:nvPr/>
        </p:nvPicPr>
        <p:blipFill rotWithShape="1">
          <a:blip r:embed="rId3">
            <a:alphaModFix/>
          </a:blip>
          <a:srcRect/>
          <a:stretch/>
        </p:blipFill>
        <p:spPr>
          <a:xfrm>
            <a:off x="11398745" y="168965"/>
            <a:ext cx="11854980" cy="13378070"/>
          </a:xfrm>
          <a:prstGeom prst="rect">
            <a:avLst/>
          </a:prstGeom>
          <a:noFill/>
          <a:ln>
            <a:noFill/>
          </a:ln>
        </p:spPr>
      </p:pic>
      <p:sp>
        <p:nvSpPr>
          <p:cNvPr id="454" name="Google Shape;454;p4"/>
          <p:cNvSpPr txBox="1">
            <a:spLocks noGrp="1"/>
          </p:cNvSpPr>
          <p:nvPr>
            <p:ph type="body" idx="1"/>
          </p:nvPr>
        </p:nvSpPr>
        <p:spPr>
          <a:xfrm>
            <a:off x="574674" y="11152046"/>
            <a:ext cx="9089836" cy="2394989"/>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4400"/>
              <a:buNone/>
            </a:pPr>
            <a:r>
              <a:rPr lang="en-US" b="1" i="1" dirty="0">
                <a:solidFill>
                  <a:schemeClr val="accent1"/>
                </a:solidFill>
                <a:latin typeface="IBM Plex Sans Light"/>
                <a:ea typeface="IBM Plex Sans Light"/>
                <a:cs typeface="IBM Plex Sans Light"/>
                <a:sym typeface="IBM Plex Sans Light"/>
              </a:rPr>
              <a:t>“Customer Service is the proving ground for generative AI”</a:t>
            </a:r>
            <a:endParaRPr sz="2800" dirty="0"/>
          </a:p>
          <a:p>
            <a:pPr marL="0" marR="0" lvl="0" indent="0" algn="l" rtl="0">
              <a:lnSpc>
                <a:spcPct val="100000"/>
              </a:lnSpc>
              <a:spcBef>
                <a:spcPts val="1760"/>
              </a:spcBef>
              <a:spcAft>
                <a:spcPts val="0"/>
              </a:spcAft>
              <a:buClr>
                <a:srgbClr val="001141"/>
              </a:buClr>
              <a:buSzPts val="1440"/>
              <a:buFont typeface="IBM Plex Sans Light"/>
              <a:buNone/>
            </a:pPr>
            <a:r>
              <a:rPr lang="en-US" sz="1600" b="0" i="1" u="none" strike="noStrike" cap="none" dirty="0">
                <a:solidFill>
                  <a:srgbClr val="000000"/>
                </a:solidFill>
                <a:latin typeface="IBM Plex Sans Light"/>
                <a:ea typeface="IBM Plex Sans Light"/>
                <a:cs typeface="IBM Plex Sans Light"/>
                <a:sym typeface="IBM Plex Sans Light"/>
              </a:rPr>
              <a:t>The CEO’s guide to generative AI: Customer service. </a:t>
            </a:r>
            <a:r>
              <a:rPr lang="en-US" sz="1600" b="0" i="0" u="none" strike="noStrike" cap="none" dirty="0">
                <a:solidFill>
                  <a:srgbClr val="000000"/>
                </a:solidFill>
                <a:latin typeface="IBM Plex Sans Light"/>
                <a:ea typeface="IBM Plex Sans Light"/>
                <a:cs typeface="IBM Plex Sans Light"/>
                <a:sym typeface="IBM Plex Sans Light"/>
              </a:rPr>
              <a:t>IBM Institute for Business Value. August 2023. https://</a:t>
            </a:r>
            <a:r>
              <a:rPr lang="en-US" sz="1600" b="0" i="0" u="none" strike="noStrike" cap="none" dirty="0" err="1">
                <a:solidFill>
                  <a:srgbClr val="000000"/>
                </a:solidFill>
                <a:latin typeface="IBM Plex Sans Light"/>
                <a:ea typeface="IBM Plex Sans Light"/>
                <a:cs typeface="IBM Plex Sans Light"/>
                <a:sym typeface="IBM Plex Sans Light"/>
              </a:rPr>
              <a:t>ibm.co</a:t>
            </a:r>
            <a:r>
              <a:rPr lang="en-US" sz="1600" b="0" i="0" u="none" strike="noStrike" cap="none" dirty="0">
                <a:solidFill>
                  <a:srgbClr val="000000"/>
                </a:solidFill>
                <a:latin typeface="IBM Plex Sans Light"/>
                <a:ea typeface="IBM Plex Sans Light"/>
                <a:cs typeface="IBM Plex Sans Light"/>
                <a:sym typeface="IBM Plex Sans Light"/>
              </a:rPr>
              <a:t>/ </a:t>
            </a:r>
            <a:r>
              <a:rPr lang="en-US" sz="1600" b="0" i="0" u="none" strike="noStrike" cap="none" dirty="0" err="1">
                <a:solidFill>
                  <a:srgbClr val="000000"/>
                </a:solidFill>
                <a:latin typeface="IBM Plex Sans Light"/>
                <a:ea typeface="IBM Plex Sans Light"/>
                <a:cs typeface="IBM Plex Sans Light"/>
                <a:sym typeface="IBM Plex Sans Light"/>
              </a:rPr>
              <a:t>ceo</a:t>
            </a:r>
            <a:r>
              <a:rPr lang="en-US" sz="1600" b="0" i="0" u="none" strike="noStrike" cap="none" dirty="0">
                <a:solidFill>
                  <a:srgbClr val="000000"/>
                </a:solidFill>
                <a:latin typeface="IBM Plex Sans Light"/>
                <a:ea typeface="IBM Plex Sans Light"/>
                <a:cs typeface="IBM Plex Sans Light"/>
                <a:sym typeface="IBM Plex Sans Light"/>
              </a:rPr>
              <a:t>-generative-ai-customer-service</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
          <p:cNvSpPr/>
          <p:nvPr/>
        </p:nvSpPr>
        <p:spPr>
          <a:xfrm>
            <a:off x="12798770" y="2875404"/>
            <a:ext cx="10938669" cy="1697757"/>
          </a:xfrm>
          <a:prstGeom prst="rect">
            <a:avLst/>
          </a:prstGeom>
          <a:solidFill>
            <a:schemeClr val="accent1"/>
          </a:solidFill>
          <a:ln w="19050" cap="flat" cmpd="sng">
            <a:solidFill>
              <a:srgbClr val="E5F6F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IBM Plex Sans Light"/>
              <a:buNone/>
            </a:pPr>
            <a:endParaRPr sz="1400" b="0" i="0" u="none" strike="noStrike" cap="none">
              <a:solidFill>
                <a:schemeClr val="dk1"/>
              </a:solidFill>
              <a:latin typeface="IBM Plex Sans Light"/>
              <a:ea typeface="IBM Plex Sans Light"/>
              <a:cs typeface="IBM Plex Sans Light"/>
              <a:sym typeface="IBM Plex Sans Light"/>
            </a:endParaRPr>
          </a:p>
        </p:txBody>
      </p:sp>
      <p:sp>
        <p:nvSpPr>
          <p:cNvPr id="461" name="Google Shape;461;p5"/>
          <p:cNvSpPr/>
          <p:nvPr/>
        </p:nvSpPr>
        <p:spPr>
          <a:xfrm>
            <a:off x="649736" y="2875404"/>
            <a:ext cx="11033353" cy="1697757"/>
          </a:xfrm>
          <a:prstGeom prst="rect">
            <a:avLst/>
          </a:prstGeom>
          <a:solidFill>
            <a:schemeClr val="accent1"/>
          </a:solidFill>
          <a:ln w="19050" cap="flat" cmpd="sng">
            <a:solidFill>
              <a:srgbClr val="E5F6F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IBM Plex Sans Light"/>
              <a:buNone/>
            </a:pPr>
            <a:endParaRPr sz="1400" b="0" i="0" u="none" strike="noStrike" cap="none">
              <a:solidFill>
                <a:schemeClr val="dk1"/>
              </a:solidFill>
              <a:latin typeface="IBM Plex Sans Light"/>
              <a:ea typeface="IBM Plex Sans Light"/>
              <a:cs typeface="IBM Plex Sans Light"/>
              <a:sym typeface="IBM Plex Sans Light"/>
            </a:endParaRPr>
          </a:p>
        </p:txBody>
      </p:sp>
      <p:sp>
        <p:nvSpPr>
          <p:cNvPr id="462" name="Google Shape;462;p5"/>
          <p:cNvSpPr txBox="1">
            <a:spLocks noGrp="1"/>
          </p:cNvSpPr>
          <p:nvPr>
            <p:ph type="title"/>
          </p:nvPr>
        </p:nvSpPr>
        <p:spPr>
          <a:xfrm>
            <a:off x="562419" y="536448"/>
            <a:ext cx="22163110" cy="209702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6395"/>
              <a:buFont typeface="IBM Plex Sans Light"/>
              <a:buNone/>
            </a:pPr>
            <a:r>
              <a:rPr lang="en-US" sz="6395">
                <a:solidFill>
                  <a:schemeClr val="lt1"/>
                </a:solidFill>
              </a:rPr>
              <a:t>Two AI-based approaches, which works best?</a:t>
            </a:r>
            <a:endParaRPr/>
          </a:p>
        </p:txBody>
      </p:sp>
      <p:sp>
        <p:nvSpPr>
          <p:cNvPr id="463" name="Google Shape;463;p5"/>
          <p:cNvSpPr/>
          <p:nvPr/>
        </p:nvSpPr>
        <p:spPr>
          <a:xfrm>
            <a:off x="12502912" y="7092892"/>
            <a:ext cx="172194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a:solidFill>
                  <a:srgbClr val="FFFFFF"/>
                </a:solidFill>
                <a:latin typeface="IBM Plex Sans Light"/>
                <a:ea typeface="IBM Plex Sans Light"/>
                <a:cs typeface="IBM Plex Sans Light"/>
                <a:sym typeface="IBM Plex Sans Light"/>
              </a:rPr>
              <a:t>Application</a:t>
            </a:r>
            <a:br>
              <a:rPr lang="en-US" sz="2400" b="0" i="0" u="none" strike="noStrike" cap="none">
                <a:solidFill>
                  <a:srgbClr val="FFFFFF"/>
                </a:solidFill>
                <a:latin typeface="IBM Plex Sans Light"/>
                <a:ea typeface="IBM Plex Sans Light"/>
                <a:cs typeface="IBM Plex Sans Light"/>
                <a:sym typeface="IBM Plex Sans Light"/>
              </a:rPr>
            </a:br>
            <a:r>
              <a:rPr lang="en-US" sz="2400" b="0" i="0" u="none" strike="noStrike" cap="none">
                <a:solidFill>
                  <a:srgbClr val="FFFFFF"/>
                </a:solidFill>
                <a:latin typeface="IBM Plex Sans Light"/>
                <a:ea typeface="IBM Plex Sans Light"/>
                <a:cs typeface="IBM Plex Sans Light"/>
                <a:sym typeface="IBM Plex Sans Light"/>
              </a:rPr>
              <a:t>code</a:t>
            </a:r>
            <a:endParaRPr sz="2400">
              <a:solidFill>
                <a:schemeClr val="lt1"/>
              </a:solidFill>
              <a:latin typeface="IBM Plex Sans Light"/>
              <a:ea typeface="IBM Plex Sans Light"/>
              <a:cs typeface="IBM Plex Sans Light"/>
              <a:sym typeface="IBM Plex Sans Light"/>
            </a:endParaRPr>
          </a:p>
        </p:txBody>
      </p:sp>
      <p:sp>
        <p:nvSpPr>
          <p:cNvPr id="464" name="Google Shape;464;p5"/>
          <p:cNvSpPr txBox="1"/>
          <p:nvPr/>
        </p:nvSpPr>
        <p:spPr>
          <a:xfrm>
            <a:off x="2009005" y="3472225"/>
            <a:ext cx="8125091" cy="80236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4000"/>
              <a:buFont typeface="IBM Plex Sans"/>
              <a:buNone/>
            </a:pPr>
            <a:r>
              <a:rPr lang="en-US" sz="4000" b="1" i="0" u="none">
                <a:solidFill>
                  <a:schemeClr val="dk1"/>
                </a:solidFill>
                <a:latin typeface="IBM Plex Sans"/>
                <a:ea typeface="IBM Plex Sans"/>
                <a:cs typeface="IBM Plex Sans"/>
                <a:sym typeface="IBM Plex Sans"/>
              </a:rPr>
              <a:t>LLM + Documents</a:t>
            </a:r>
            <a:endParaRPr/>
          </a:p>
        </p:txBody>
      </p:sp>
      <p:sp>
        <p:nvSpPr>
          <p:cNvPr id="465" name="Google Shape;465;p5"/>
          <p:cNvSpPr txBox="1"/>
          <p:nvPr/>
        </p:nvSpPr>
        <p:spPr>
          <a:xfrm>
            <a:off x="14224858" y="3488964"/>
            <a:ext cx="8162699" cy="7805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4000"/>
              <a:buFont typeface="IBM Plex Sans"/>
              <a:buNone/>
            </a:pPr>
            <a:r>
              <a:rPr lang="en-US" sz="4000" b="1" i="0" u="none">
                <a:solidFill>
                  <a:schemeClr val="dk1"/>
                </a:solidFill>
                <a:latin typeface="IBM Plex Sans"/>
                <a:ea typeface="IBM Plex Sans"/>
                <a:cs typeface="IBM Plex Sans"/>
                <a:sym typeface="IBM Plex Sans"/>
              </a:rPr>
              <a:t>LLM + Business Rules</a:t>
            </a:r>
            <a:endParaRPr/>
          </a:p>
        </p:txBody>
      </p:sp>
      <p:sp>
        <p:nvSpPr>
          <p:cNvPr id="466" name="Google Shape;466;p5"/>
          <p:cNvSpPr txBox="1"/>
          <p:nvPr/>
        </p:nvSpPr>
        <p:spPr>
          <a:xfrm>
            <a:off x="18859500" y="861530"/>
            <a:ext cx="914400" cy="914400"/>
          </a:xfrm>
          <a:prstGeom prst="rect">
            <a:avLst/>
          </a:prstGeom>
          <a:noFill/>
          <a:ln>
            <a:noFill/>
          </a:ln>
        </p:spPr>
        <p:txBody>
          <a:bodyPr spcFirstLastPara="1" wrap="square" lIns="0" tIns="0" rIns="0" bIns="0" anchor="t" anchorCtr="0">
            <a:noAutofit/>
          </a:bodyPr>
          <a:lstStyle/>
          <a:p>
            <a:pPr marL="444465" marR="0" lvl="0" indent="-215865" algn="l" rtl="0">
              <a:spcBef>
                <a:spcPts val="0"/>
              </a:spcBef>
              <a:spcAft>
                <a:spcPts val="0"/>
              </a:spcAft>
              <a:buClr>
                <a:schemeClr val="lt1"/>
              </a:buClr>
              <a:buSzPts val="3600"/>
              <a:buFont typeface="IBM Plex Sans Light"/>
              <a:buNone/>
            </a:pPr>
            <a:endParaRPr sz="3600">
              <a:solidFill>
                <a:srgbClr val="000000"/>
              </a:solidFill>
              <a:latin typeface="IBM Plex Sans Light"/>
              <a:ea typeface="IBM Plex Sans Light"/>
              <a:cs typeface="IBM Plex Sans Light"/>
              <a:sym typeface="IBM Plex Sans Light"/>
            </a:endParaRPr>
          </a:p>
        </p:txBody>
      </p:sp>
      <p:sp>
        <p:nvSpPr>
          <p:cNvPr id="467" name="Google Shape;467;p5"/>
          <p:cNvSpPr txBox="1"/>
          <p:nvPr/>
        </p:nvSpPr>
        <p:spPr>
          <a:xfrm>
            <a:off x="1652166" y="5186721"/>
            <a:ext cx="9674084" cy="6301234"/>
          </a:xfrm>
          <a:prstGeom prst="rect">
            <a:avLst/>
          </a:prstGeom>
          <a:noFill/>
          <a:ln>
            <a:noFill/>
          </a:ln>
        </p:spPr>
        <p:txBody>
          <a:bodyPr spcFirstLastPara="1" wrap="square" lIns="0" tIns="0" rIns="0" bIns="0" anchor="t" anchorCtr="0">
            <a:noAutofit/>
          </a:bodyPr>
          <a:lstStyle/>
          <a:p>
            <a:pPr marL="742950" marR="0" lvl="0" indent="-742950" algn="l" rtl="0">
              <a:spcBef>
                <a:spcPts val="0"/>
              </a:spcBef>
              <a:spcAft>
                <a:spcPts val="0"/>
              </a:spcAft>
              <a:buClr>
                <a:schemeClr val="lt1"/>
              </a:buClr>
              <a:buSzPts val="3200"/>
              <a:buFont typeface="Arial"/>
              <a:buChar char="•"/>
            </a:pPr>
            <a:r>
              <a:rPr lang="en-US" sz="3200" b="1">
                <a:solidFill>
                  <a:schemeClr val="lt1"/>
                </a:solidFill>
                <a:latin typeface="IBM Plex Sans"/>
                <a:ea typeface="IBM Plex Sans"/>
                <a:cs typeface="IBM Plex Sans"/>
                <a:sym typeface="IBM Plex Sans"/>
              </a:rPr>
              <a:t>LLM</a:t>
            </a:r>
            <a:r>
              <a:rPr lang="en-US" sz="3200">
                <a:solidFill>
                  <a:schemeClr val="lt1"/>
                </a:solidFill>
                <a:latin typeface="IBM Plex Sans Light"/>
                <a:ea typeface="IBM Plex Sans Light"/>
                <a:cs typeface="IBM Plex Sans Light"/>
                <a:sym typeface="IBM Plex Sans Light"/>
              </a:rPr>
              <a:t> analyzes customer messages to extract intent and context.</a:t>
            </a:r>
            <a:endParaRPr/>
          </a:p>
          <a:p>
            <a:pPr marL="742950" marR="0" lvl="0" indent="-742950" algn="l" rtl="0">
              <a:spcBef>
                <a:spcPts val="2900"/>
              </a:spcBef>
              <a:spcAft>
                <a:spcPts val="0"/>
              </a:spcAft>
              <a:buClr>
                <a:srgbClr val="000000"/>
              </a:buClr>
              <a:buSzPts val="3200"/>
              <a:buFont typeface="Arial"/>
              <a:buChar char="•"/>
            </a:pPr>
            <a:r>
              <a:rPr lang="en-US" sz="3200" b="1">
                <a:solidFill>
                  <a:srgbClr val="000000"/>
                </a:solidFill>
                <a:latin typeface="IBM Plex Sans"/>
                <a:ea typeface="IBM Plex Sans"/>
                <a:cs typeface="IBM Plex Sans"/>
                <a:sym typeface="IBM Plex Sans"/>
              </a:rPr>
              <a:t>RAG</a:t>
            </a:r>
            <a:r>
              <a:rPr lang="en-US" sz="3200">
                <a:solidFill>
                  <a:srgbClr val="000000"/>
                </a:solidFill>
                <a:latin typeface="IBM Plex Sans Light"/>
                <a:ea typeface="IBM Plex Sans Light"/>
                <a:cs typeface="IBM Plex Sans Light"/>
                <a:sym typeface="IBM Plex Sans Light"/>
              </a:rPr>
              <a:t> is used for corporate documentation that describes complaint management rules.</a:t>
            </a:r>
            <a:endParaRPr/>
          </a:p>
          <a:p>
            <a:pPr marL="742950" marR="0" lvl="0" indent="-742950" algn="l" rtl="0">
              <a:spcBef>
                <a:spcPts val="2900"/>
              </a:spcBef>
              <a:spcAft>
                <a:spcPts val="0"/>
              </a:spcAft>
              <a:buClr>
                <a:srgbClr val="000000"/>
              </a:buClr>
              <a:buSzPts val="3200"/>
              <a:buFont typeface="Arial"/>
              <a:buChar char="•"/>
            </a:pPr>
            <a:r>
              <a:rPr lang="en-US" sz="3200" b="1">
                <a:solidFill>
                  <a:srgbClr val="000000"/>
                </a:solidFill>
                <a:latin typeface="IBM Plex Sans"/>
                <a:ea typeface="IBM Plex Sans"/>
                <a:cs typeface="IBM Plex Sans"/>
                <a:sym typeface="IBM Plex Sans"/>
              </a:rPr>
              <a:t>LLM</a:t>
            </a:r>
            <a:r>
              <a:rPr lang="en-US" sz="3200">
                <a:solidFill>
                  <a:srgbClr val="000000"/>
                </a:solidFill>
                <a:latin typeface="IBM Plex Sans Light"/>
                <a:ea typeface="IBM Plex Sans Light"/>
                <a:cs typeface="IBM Plex Sans Light"/>
                <a:sym typeface="IBM Plex Sans Light"/>
              </a:rPr>
              <a:t> interprets policy to determine appropriate actions.</a:t>
            </a:r>
            <a:endParaRPr/>
          </a:p>
          <a:p>
            <a:pPr marL="742950" marR="0" lvl="0" indent="-742950" algn="l" rtl="0">
              <a:spcBef>
                <a:spcPts val="2900"/>
              </a:spcBef>
              <a:spcAft>
                <a:spcPts val="0"/>
              </a:spcAft>
              <a:buClr>
                <a:schemeClr val="lt1"/>
              </a:buClr>
              <a:buSzPts val="3200"/>
              <a:buFont typeface="Arial"/>
              <a:buChar char="•"/>
            </a:pPr>
            <a:r>
              <a:rPr lang="en-US" sz="3200" b="1">
                <a:solidFill>
                  <a:schemeClr val="lt1"/>
                </a:solidFill>
                <a:latin typeface="IBM Plex Sans"/>
                <a:ea typeface="IBM Plex Sans"/>
                <a:cs typeface="IBM Plex Sans"/>
                <a:sym typeface="IBM Plex Sans"/>
              </a:rPr>
              <a:t>LLM</a:t>
            </a:r>
            <a:r>
              <a:rPr lang="en-US" sz="3200">
                <a:solidFill>
                  <a:srgbClr val="000000"/>
                </a:solidFill>
                <a:latin typeface="IBM Plex Sans Light"/>
                <a:ea typeface="IBM Plex Sans Light"/>
                <a:cs typeface="IBM Plex Sans Light"/>
                <a:sym typeface="IBM Plex Sans Light"/>
              </a:rPr>
              <a:t> generates responses for both agents and customers.</a:t>
            </a:r>
            <a:endParaRPr/>
          </a:p>
          <a:p>
            <a:pPr marL="742950" marR="0" lvl="0" indent="-539750" algn="l" rtl="0">
              <a:spcBef>
                <a:spcPts val="2900"/>
              </a:spcBef>
              <a:spcAft>
                <a:spcPts val="0"/>
              </a:spcAft>
              <a:buClr>
                <a:schemeClr val="lt1"/>
              </a:buClr>
              <a:buSzPts val="3200"/>
              <a:buFont typeface="IBM Plex Sans Light"/>
              <a:buNone/>
            </a:pPr>
            <a:endParaRPr sz="3200">
              <a:solidFill>
                <a:srgbClr val="000000"/>
              </a:solidFill>
              <a:latin typeface="IBM Plex Sans Light"/>
              <a:ea typeface="IBM Plex Sans Light"/>
              <a:cs typeface="IBM Plex Sans Light"/>
              <a:sym typeface="IBM Plex Sans Light"/>
            </a:endParaRPr>
          </a:p>
        </p:txBody>
      </p:sp>
      <p:sp>
        <p:nvSpPr>
          <p:cNvPr id="468" name="Google Shape;468;p5"/>
          <p:cNvSpPr txBox="1"/>
          <p:nvPr/>
        </p:nvSpPr>
        <p:spPr>
          <a:xfrm>
            <a:off x="649736" y="2875404"/>
            <a:ext cx="1264053" cy="1697757"/>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7200" b="1">
                <a:solidFill>
                  <a:schemeClr val="dk1"/>
                </a:solidFill>
                <a:latin typeface="IBM Plex Sans Light"/>
                <a:ea typeface="IBM Plex Sans Light"/>
                <a:cs typeface="IBM Plex Sans Light"/>
                <a:sym typeface="IBM Plex Sans Light"/>
              </a:rPr>
              <a:t>1</a:t>
            </a:r>
            <a:endParaRPr/>
          </a:p>
        </p:txBody>
      </p:sp>
      <p:sp>
        <p:nvSpPr>
          <p:cNvPr id="469" name="Google Shape;469;p5"/>
          <p:cNvSpPr txBox="1"/>
          <p:nvPr/>
        </p:nvSpPr>
        <p:spPr>
          <a:xfrm>
            <a:off x="12818543" y="2901597"/>
            <a:ext cx="1264053" cy="1697757"/>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7200" b="1">
                <a:solidFill>
                  <a:schemeClr val="dk1"/>
                </a:solidFill>
                <a:latin typeface="IBM Plex Sans Light"/>
                <a:ea typeface="IBM Plex Sans Light"/>
                <a:cs typeface="IBM Plex Sans Light"/>
                <a:sym typeface="IBM Plex Sans Light"/>
              </a:rPr>
              <a:t>2</a:t>
            </a:r>
            <a:endParaRPr/>
          </a:p>
        </p:txBody>
      </p:sp>
      <p:sp>
        <p:nvSpPr>
          <p:cNvPr id="470" name="Google Shape;470;p5"/>
          <p:cNvSpPr txBox="1"/>
          <p:nvPr/>
        </p:nvSpPr>
        <p:spPr>
          <a:xfrm>
            <a:off x="13866269" y="5186721"/>
            <a:ext cx="9674084" cy="6301234"/>
          </a:xfrm>
          <a:prstGeom prst="rect">
            <a:avLst/>
          </a:prstGeom>
          <a:noFill/>
          <a:ln>
            <a:noFill/>
          </a:ln>
        </p:spPr>
        <p:txBody>
          <a:bodyPr spcFirstLastPara="1" wrap="square" lIns="0" tIns="0" rIns="0" bIns="0" anchor="t" anchorCtr="0">
            <a:noAutofit/>
          </a:bodyPr>
          <a:lstStyle/>
          <a:p>
            <a:pPr marL="742950" marR="0" lvl="0" indent="-742950" algn="l" rtl="0">
              <a:spcBef>
                <a:spcPts val="0"/>
              </a:spcBef>
              <a:spcAft>
                <a:spcPts val="0"/>
              </a:spcAft>
              <a:buClr>
                <a:schemeClr val="lt1"/>
              </a:buClr>
              <a:buSzPts val="3200"/>
              <a:buFont typeface="Arial"/>
              <a:buChar char="•"/>
            </a:pPr>
            <a:r>
              <a:rPr lang="en-US" sz="3200" b="1">
                <a:solidFill>
                  <a:schemeClr val="lt1"/>
                </a:solidFill>
                <a:latin typeface="IBM Plex Sans"/>
                <a:ea typeface="IBM Plex Sans"/>
                <a:cs typeface="IBM Plex Sans"/>
                <a:sym typeface="IBM Plex Sans"/>
              </a:rPr>
              <a:t>LLM</a:t>
            </a:r>
            <a:r>
              <a:rPr lang="en-US" sz="3200">
                <a:solidFill>
                  <a:schemeClr val="lt1"/>
                </a:solidFill>
                <a:latin typeface="IBM Plex Sans Light"/>
                <a:ea typeface="IBM Plex Sans Light"/>
                <a:cs typeface="IBM Plex Sans Light"/>
                <a:sym typeface="IBM Plex Sans Light"/>
              </a:rPr>
              <a:t> analyzes customer messages to extract intent and context.</a:t>
            </a:r>
            <a:endParaRPr/>
          </a:p>
          <a:p>
            <a:pPr marL="742950" marR="0" lvl="0" indent="-742950" algn="l" rtl="0">
              <a:spcBef>
                <a:spcPts val="2900"/>
              </a:spcBef>
              <a:spcAft>
                <a:spcPts val="0"/>
              </a:spcAft>
              <a:buClr>
                <a:srgbClr val="000000"/>
              </a:buClr>
              <a:buSzPts val="3200"/>
              <a:buFont typeface="Arial"/>
              <a:buChar char="•"/>
            </a:pPr>
            <a:r>
              <a:rPr lang="en-US" sz="3200" b="1">
                <a:solidFill>
                  <a:srgbClr val="000000"/>
                </a:solidFill>
                <a:latin typeface="IBM Plex Sans"/>
                <a:ea typeface="IBM Plex Sans"/>
                <a:cs typeface="IBM Plex Sans"/>
                <a:sym typeface="IBM Plex Sans"/>
              </a:rPr>
              <a:t>Business Rules </a:t>
            </a:r>
            <a:r>
              <a:rPr lang="en-US" sz="3200">
                <a:solidFill>
                  <a:srgbClr val="000000"/>
                </a:solidFill>
                <a:latin typeface="IBM Plex Sans Light"/>
                <a:ea typeface="IBM Plex Sans Light"/>
                <a:cs typeface="IBM Plex Sans Light"/>
                <a:sym typeface="IBM Plex Sans Light"/>
              </a:rPr>
              <a:t>outline complaint management policies.</a:t>
            </a:r>
            <a:endParaRPr/>
          </a:p>
          <a:p>
            <a:pPr marL="742950" marR="0" lvl="0" indent="-742950" algn="l" rtl="0">
              <a:spcBef>
                <a:spcPts val="2900"/>
              </a:spcBef>
              <a:spcAft>
                <a:spcPts val="0"/>
              </a:spcAft>
              <a:buClr>
                <a:srgbClr val="000000"/>
              </a:buClr>
              <a:buSzPts val="3200"/>
              <a:buFont typeface="Arial"/>
              <a:buChar char="•"/>
            </a:pPr>
            <a:r>
              <a:rPr lang="en-US" sz="3200" b="1">
                <a:solidFill>
                  <a:srgbClr val="000000"/>
                </a:solidFill>
                <a:latin typeface="IBM Plex Sans"/>
                <a:ea typeface="IBM Plex Sans"/>
                <a:cs typeface="IBM Plex Sans"/>
                <a:sym typeface="IBM Plex Sans"/>
              </a:rPr>
              <a:t>Business Rules </a:t>
            </a:r>
            <a:r>
              <a:rPr lang="en-US" sz="3200">
                <a:solidFill>
                  <a:srgbClr val="000000"/>
                </a:solidFill>
                <a:latin typeface="IBM Plex Sans Light"/>
                <a:ea typeface="IBM Plex Sans Light"/>
                <a:cs typeface="IBM Plex Sans Light"/>
                <a:sym typeface="IBM Plex Sans Light"/>
              </a:rPr>
              <a:t>interpret policies and determine the right course of action.</a:t>
            </a:r>
            <a:endParaRPr/>
          </a:p>
          <a:p>
            <a:pPr marL="742950" marR="0" lvl="0" indent="-742950" algn="l" rtl="0">
              <a:spcBef>
                <a:spcPts val="2900"/>
              </a:spcBef>
              <a:spcAft>
                <a:spcPts val="0"/>
              </a:spcAft>
              <a:buClr>
                <a:schemeClr val="lt1"/>
              </a:buClr>
              <a:buSzPts val="3200"/>
              <a:buFont typeface="Arial"/>
              <a:buChar char="•"/>
            </a:pPr>
            <a:r>
              <a:rPr lang="en-US" sz="3200" b="1">
                <a:solidFill>
                  <a:schemeClr val="lt1"/>
                </a:solidFill>
                <a:latin typeface="IBM Plex Sans"/>
                <a:ea typeface="IBM Plex Sans"/>
                <a:cs typeface="IBM Plex Sans"/>
                <a:sym typeface="IBM Plex Sans"/>
              </a:rPr>
              <a:t>LLM</a:t>
            </a:r>
            <a:r>
              <a:rPr lang="en-US" sz="3200">
                <a:solidFill>
                  <a:srgbClr val="000000"/>
                </a:solidFill>
                <a:latin typeface="IBM Plex Sans Light"/>
                <a:ea typeface="IBM Plex Sans Light"/>
                <a:cs typeface="IBM Plex Sans Light"/>
                <a:sym typeface="IBM Plex Sans Light"/>
              </a:rPr>
              <a:t> generates responses for both agents and customers.</a:t>
            </a:r>
            <a:endParaRPr/>
          </a:p>
          <a:p>
            <a:pPr marL="742950" marR="0" lvl="0" indent="-539750" algn="l" rtl="0">
              <a:spcBef>
                <a:spcPts val="2900"/>
              </a:spcBef>
              <a:spcAft>
                <a:spcPts val="0"/>
              </a:spcAft>
              <a:buClr>
                <a:schemeClr val="lt1"/>
              </a:buClr>
              <a:buSzPts val="3200"/>
              <a:buFont typeface="IBM Plex Sans Light"/>
              <a:buNone/>
            </a:pPr>
            <a:endParaRPr sz="3200">
              <a:solidFill>
                <a:srgbClr val="000000"/>
              </a:solidFill>
              <a:latin typeface="IBM Plex Sans Light"/>
              <a:ea typeface="IBM Plex Sans Light"/>
              <a:cs typeface="IBM Plex Sans Light"/>
              <a:sym typeface="IBM Plex Sans Light"/>
            </a:endParaRPr>
          </a:p>
        </p:txBody>
      </p:sp>
      <p:sp>
        <p:nvSpPr>
          <p:cNvPr id="471" name="Google Shape;471;p5"/>
          <p:cNvSpPr txBox="1"/>
          <p:nvPr/>
        </p:nvSpPr>
        <p:spPr>
          <a:xfrm>
            <a:off x="3331129" y="11672068"/>
            <a:ext cx="17724916" cy="159792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2"/>
              </a:buClr>
              <a:buSzPts val="4800"/>
              <a:buFont typeface="IBM Plex Sans Light"/>
              <a:buNone/>
            </a:pPr>
            <a:r>
              <a:rPr lang="en-US" sz="4800" b="0" i="0" u="none" strike="noStrike" cap="none">
                <a:solidFill>
                  <a:schemeClr val="lt2"/>
                </a:solidFill>
                <a:latin typeface="IBM Plex Sans Light"/>
                <a:ea typeface="IBM Plex Sans Light"/>
                <a:cs typeface="IBM Plex Sans Light"/>
                <a:sym typeface="IBM Plex Sans Light"/>
              </a:rPr>
              <a:t>Using Business Rules with an LLM grounds the decision-making. </a:t>
            </a:r>
            <a:endParaRPr/>
          </a:p>
        </p:txBody>
      </p:sp>
      <p:sp>
        <p:nvSpPr>
          <p:cNvPr id="472" name="Google Shape;472;p5"/>
          <p:cNvSpPr txBox="1"/>
          <p:nvPr/>
        </p:nvSpPr>
        <p:spPr>
          <a:xfrm>
            <a:off x="23251886" y="12938838"/>
            <a:ext cx="560614" cy="3311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2400" b="0" u="none">
                <a:solidFill>
                  <a:schemeClr val="lt1"/>
                </a:solidFill>
                <a:latin typeface="IBM Plex Sans Light"/>
                <a:ea typeface="IBM Plex Sans Light"/>
                <a:cs typeface="IBM Plex Sans Light"/>
                <a:sym typeface="IBM Plex Sans Light"/>
              </a:rPr>
              <a:t>5</a:t>
            </a:fld>
            <a:endParaRPr sz="2400" b="0" u="none">
              <a:solidFill>
                <a:schemeClr val="lt1"/>
              </a:solidFill>
              <a:latin typeface="IBM Plex Sans Light"/>
              <a:ea typeface="IBM Plex Sans Light"/>
              <a:cs typeface="IBM Plex Sans Light"/>
              <a:sym typeface="IBM Plex Sans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 descr="Vertical quarter slide background in blue 10"/>
          <p:cNvSpPr/>
          <p:nvPr/>
        </p:nvSpPr>
        <p:spPr>
          <a:xfrm>
            <a:off x="0" y="20341"/>
            <a:ext cx="9089836" cy="13675317"/>
          </a:xfrm>
          <a:prstGeom prst="rect">
            <a:avLst/>
          </a:prstGeom>
          <a:solidFill>
            <a:srgbClr val="E5F6FF"/>
          </a:solidFill>
          <a:ln>
            <a:noFill/>
          </a:ln>
        </p:spPr>
        <p:txBody>
          <a:bodyPr spcFirstLastPara="1" wrap="square" lIns="91400" tIns="91400" rIns="91400" bIns="91400" anchor="t" anchorCtr="0">
            <a:noAutofit/>
          </a:bodyPr>
          <a:lstStyle/>
          <a:p>
            <a:pPr marL="0" marR="0" lvl="0" indent="0" algn="l" rtl="0">
              <a:spcBef>
                <a:spcPts val="0"/>
              </a:spcBef>
              <a:spcAft>
                <a:spcPts val="0"/>
              </a:spcAft>
              <a:buNone/>
            </a:pPr>
            <a:endParaRPr sz="1400">
              <a:solidFill>
                <a:srgbClr val="FFFFFF"/>
              </a:solidFill>
              <a:latin typeface="IBM Plex Sans Light"/>
              <a:ea typeface="IBM Plex Sans Light"/>
              <a:cs typeface="IBM Plex Sans Light"/>
              <a:sym typeface="IBM Plex Sans Light"/>
            </a:endParaRPr>
          </a:p>
        </p:txBody>
      </p:sp>
      <p:sp>
        <p:nvSpPr>
          <p:cNvPr id="479" name="Google Shape;479;p6"/>
          <p:cNvSpPr txBox="1">
            <a:spLocks noGrp="1"/>
          </p:cNvSpPr>
          <p:nvPr>
            <p:ph type="title"/>
          </p:nvPr>
        </p:nvSpPr>
        <p:spPr>
          <a:xfrm>
            <a:off x="579097" y="1093827"/>
            <a:ext cx="8181927" cy="2096816"/>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000000"/>
              </a:buClr>
              <a:buSzPts val="4800"/>
              <a:buFont typeface="IBM Plex Sans"/>
              <a:buNone/>
            </a:pPr>
            <a:r>
              <a:rPr lang="en-US" sz="4800" b="1" i="0" u="none" strike="noStrike" cap="none">
                <a:solidFill>
                  <a:srgbClr val="000000"/>
                </a:solidFill>
                <a:latin typeface="IBM Plex Sans"/>
                <a:ea typeface="IBM Plex Sans"/>
                <a:cs typeface="IBM Plex Sans"/>
                <a:sym typeface="IBM Plex Sans"/>
              </a:rPr>
              <a:t>Example</a:t>
            </a:r>
            <a:endParaRPr sz="4800" b="0" i="0" u="none" strike="noStrike" cap="none">
              <a:solidFill>
                <a:schemeClr val="lt1"/>
              </a:solidFill>
              <a:latin typeface="IBM Plex Sans Light"/>
              <a:ea typeface="IBM Plex Sans Light"/>
              <a:cs typeface="IBM Plex Sans Light"/>
              <a:sym typeface="IBM Plex Sans Light"/>
            </a:endParaRPr>
          </a:p>
          <a:p>
            <a:pPr marL="0" marR="0" lvl="0" indent="0" algn="l" rtl="0">
              <a:lnSpc>
                <a:spcPct val="110000"/>
              </a:lnSpc>
              <a:spcBef>
                <a:spcPts val="0"/>
              </a:spcBef>
              <a:spcAft>
                <a:spcPts val="0"/>
              </a:spcAft>
              <a:buClr>
                <a:schemeClr val="lt2"/>
              </a:buClr>
              <a:buSzPts val="4800"/>
              <a:buFont typeface="IBM Plex Sans Light"/>
              <a:buNone/>
            </a:pPr>
            <a:r>
              <a:rPr lang="en-US" sz="4800" b="0" i="0" u="none" strike="noStrike" cap="none">
                <a:solidFill>
                  <a:schemeClr val="lt2"/>
                </a:solidFill>
                <a:latin typeface="IBM Plex Sans Light"/>
                <a:ea typeface="IBM Plex Sans Light"/>
                <a:cs typeface="IBM Plex Sans Light"/>
                <a:sym typeface="IBM Plex Sans Light"/>
              </a:rPr>
              <a:t>Handling Claims Management</a:t>
            </a:r>
            <a:endParaRPr sz="4400" b="0" i="1" u="none" strike="noStrike" cap="none">
              <a:solidFill>
                <a:schemeClr val="lt1"/>
              </a:solidFill>
              <a:latin typeface="IBM Plex Sans"/>
              <a:ea typeface="IBM Plex Sans"/>
              <a:cs typeface="IBM Plex Sans"/>
              <a:sym typeface="IBM Plex Sans"/>
            </a:endParaRPr>
          </a:p>
        </p:txBody>
      </p:sp>
      <p:sp>
        <p:nvSpPr>
          <p:cNvPr id="480" name="Google Shape;480;p6"/>
          <p:cNvSpPr txBox="1"/>
          <p:nvPr/>
        </p:nvSpPr>
        <p:spPr>
          <a:xfrm>
            <a:off x="579097" y="3429447"/>
            <a:ext cx="9089836" cy="809863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IBM Plex Sans"/>
              <a:buNone/>
            </a:pPr>
            <a:r>
              <a:rPr lang="en-US" sz="3200" b="0" i="0" u="none" strike="noStrike" cap="none">
                <a:solidFill>
                  <a:srgbClr val="000000"/>
                </a:solidFill>
                <a:latin typeface="IBM Plex Sans"/>
                <a:ea typeface="IBM Plex Sans"/>
                <a:cs typeface="IBM Plex Sans"/>
                <a:sym typeface="IBM Plex Sans"/>
              </a:rPr>
              <a:t>Let’s see it in action!</a:t>
            </a:r>
            <a:endParaRPr/>
          </a:p>
          <a:p>
            <a:pPr marL="0" marR="0" lvl="0" indent="0" algn="l" rtl="0">
              <a:lnSpc>
                <a:spcPct val="100000"/>
              </a:lnSpc>
              <a:spcBef>
                <a:spcPts val="0"/>
              </a:spcBef>
              <a:spcAft>
                <a:spcPts val="0"/>
              </a:spcAft>
              <a:buClr>
                <a:schemeClr val="lt1"/>
              </a:buClr>
              <a:buSzPts val="3200"/>
              <a:buFont typeface="IBM Plex Sans Light"/>
              <a:buNone/>
            </a:pPr>
            <a:endParaRPr sz="3200" b="0" i="0" u="none" strike="noStrike" cap="none">
              <a:solidFill>
                <a:srgbClr val="000000"/>
              </a:solidFill>
              <a:latin typeface="IBM Plex Sans"/>
              <a:ea typeface="IBM Plex Sans"/>
              <a:cs typeface="IBM Plex Sans"/>
              <a:sym typeface="IBM Plex Sans"/>
            </a:endParaRPr>
          </a:p>
          <a:p>
            <a:pPr marL="0" marR="0" lvl="0" indent="0" algn="l" rtl="0">
              <a:lnSpc>
                <a:spcPct val="100000"/>
              </a:lnSpc>
              <a:spcBef>
                <a:spcPts val="0"/>
              </a:spcBef>
              <a:spcAft>
                <a:spcPts val="0"/>
              </a:spcAft>
              <a:buClr>
                <a:schemeClr val="lt1"/>
              </a:buClr>
              <a:buSzPts val="3200"/>
              <a:buFont typeface="IBM Plex Sans Light"/>
              <a:buNone/>
            </a:pPr>
            <a:endParaRPr sz="3200" b="0" i="0" u="none" strike="noStrike" cap="none">
              <a:solidFill>
                <a:srgbClr val="000000"/>
              </a:solidFill>
              <a:latin typeface="IBM Plex Sans Light"/>
              <a:ea typeface="IBM Plex Sans Light"/>
              <a:cs typeface="IBM Plex Sans Light"/>
              <a:sym typeface="IBM Plex Sans Light"/>
            </a:endParaRPr>
          </a:p>
          <a:p>
            <a:pPr marL="0" marR="0" lvl="0" indent="0" algn="l" rtl="0">
              <a:lnSpc>
                <a:spcPct val="100000"/>
              </a:lnSpc>
              <a:spcBef>
                <a:spcPts val="0"/>
              </a:spcBef>
              <a:spcAft>
                <a:spcPts val="0"/>
              </a:spcAft>
              <a:buClr>
                <a:schemeClr val="lt1"/>
              </a:buClr>
              <a:buSzPts val="3600"/>
              <a:buFont typeface="IBM Plex Sans Light"/>
              <a:buNone/>
            </a:pPr>
            <a:endParaRPr sz="3600" b="0" i="0" u="none" strike="noStrike" cap="none">
              <a:solidFill>
                <a:srgbClr val="000000"/>
              </a:solidFill>
              <a:latin typeface="IBM Plex Sans Light"/>
              <a:ea typeface="IBM Plex Sans Light"/>
              <a:cs typeface="IBM Plex Sans Light"/>
              <a:sym typeface="IBM Plex Sans Light"/>
            </a:endParaRPr>
          </a:p>
        </p:txBody>
      </p:sp>
      <p:sp>
        <p:nvSpPr>
          <p:cNvPr id="481" name="Google Shape;481;p6"/>
          <p:cNvSpPr txBox="1"/>
          <p:nvPr/>
        </p:nvSpPr>
        <p:spPr>
          <a:xfrm>
            <a:off x="13680383" y="11965714"/>
            <a:ext cx="6782329" cy="57746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2"/>
              </a:buClr>
              <a:buSzPts val="2000"/>
              <a:buFont typeface="IBM Plex Sans Light"/>
              <a:buNone/>
            </a:pPr>
            <a:r>
              <a:rPr lang="en-US" sz="2000" b="0" i="1" u="none" strike="noStrike" cap="none">
                <a:solidFill>
                  <a:schemeClr val="lt2"/>
                </a:solidFill>
                <a:latin typeface="IBM Plex Sans Light"/>
                <a:ea typeface="IBM Plex Sans Light"/>
                <a:cs typeface="IBM Plex Sans Light"/>
                <a:sym typeface="IBM Plex Sans Light"/>
              </a:rPr>
              <a:t>IBU Claims Management Agent Demo</a:t>
            </a:r>
            <a:endParaRPr/>
          </a:p>
        </p:txBody>
      </p:sp>
      <p:pic>
        <p:nvPicPr>
          <p:cNvPr id="482" name="Google Shape;482;p6">
            <a:hlinkClick r:id="rId3"/>
          </p:cNvPr>
          <p:cNvPicPr preferRelativeResize="0"/>
          <p:nvPr/>
        </p:nvPicPr>
        <p:blipFill rotWithShape="1">
          <a:blip r:embed="rId4">
            <a:alphaModFix/>
          </a:blip>
          <a:srcRect/>
          <a:stretch/>
        </p:blipFill>
        <p:spPr>
          <a:xfrm>
            <a:off x="9668933" y="1627453"/>
            <a:ext cx="14608534" cy="9424860"/>
          </a:xfrm>
          <a:prstGeom prst="rect">
            <a:avLst/>
          </a:prstGeom>
          <a:noFill/>
          <a:ln>
            <a:noFill/>
          </a:ln>
        </p:spPr>
      </p:pic>
      <p:sp>
        <p:nvSpPr>
          <p:cNvPr id="483" name="Google Shape;483;p6"/>
          <p:cNvSpPr txBox="1"/>
          <p:nvPr/>
        </p:nvSpPr>
        <p:spPr>
          <a:xfrm>
            <a:off x="23541592" y="12938838"/>
            <a:ext cx="270908"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2400">
                <a:solidFill>
                  <a:schemeClr val="lt1"/>
                </a:solidFill>
                <a:latin typeface="IBM Plex Sans Light"/>
                <a:ea typeface="IBM Plex Sans Light"/>
                <a:cs typeface="IBM Plex Sans Light"/>
                <a:sym typeface="IBM Plex Sans Light"/>
              </a:rPr>
              <a:t>6</a:t>
            </a:fld>
            <a:endParaRPr sz="2400">
              <a:solidFill>
                <a:schemeClr val="lt1"/>
              </a:solidFill>
              <a:latin typeface="IBM Plex Sans Light"/>
              <a:ea typeface="IBM Plex Sans Light"/>
              <a:cs typeface="IBM Plex Sans Light"/>
              <a:sym typeface="IBM Plex Sans Light"/>
            </a:endParaRPr>
          </a:p>
        </p:txBody>
      </p:sp>
      <p:sp>
        <p:nvSpPr>
          <p:cNvPr id="484" name="Google Shape;484;p6"/>
          <p:cNvSpPr txBox="1"/>
          <p:nvPr/>
        </p:nvSpPr>
        <p:spPr>
          <a:xfrm>
            <a:off x="382718" y="4520426"/>
            <a:ext cx="8513913" cy="2123618"/>
          </a:xfrm>
          <a:prstGeom prst="rect">
            <a:avLst/>
          </a:prstGeom>
          <a:solidFill>
            <a:srgbClr val="B8FEFC"/>
          </a:solidFill>
          <a:ln w="9525" cap="flat" cmpd="sng">
            <a:solidFill>
              <a:srgbClr val="6CAB42"/>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4400"/>
              <a:buFont typeface="IBM Plex Sans"/>
              <a:buNone/>
            </a:pPr>
            <a:r>
              <a:rPr lang="en-US" sz="4400" b="0" i="0" u="none" strike="noStrike" cap="none">
                <a:solidFill>
                  <a:schemeClr val="lt1"/>
                </a:solidFill>
                <a:latin typeface="IBM Plex Sans"/>
                <a:ea typeface="IBM Plex Sans"/>
                <a:cs typeface="IBM Plex Sans"/>
                <a:sym typeface="IBM Plex Sans"/>
              </a:rPr>
              <a:t>Video at:</a:t>
            </a:r>
            <a:endParaRPr/>
          </a:p>
          <a:p>
            <a:pPr marL="0" marR="0" lvl="0" indent="0" algn="l" rtl="0">
              <a:lnSpc>
                <a:spcPct val="100000"/>
              </a:lnSpc>
              <a:spcBef>
                <a:spcPts val="0"/>
              </a:spcBef>
              <a:spcAft>
                <a:spcPts val="0"/>
              </a:spcAft>
              <a:buClr>
                <a:schemeClr val="lt1"/>
              </a:buClr>
              <a:buSzPts val="4400"/>
              <a:buFont typeface="IBM Plex Sans Light"/>
              <a:buNone/>
            </a:pPr>
            <a:endParaRPr sz="4400" u="sng">
              <a:solidFill>
                <a:schemeClr val="lt1"/>
              </a:solidFill>
              <a:latin typeface="IBM Plex Sans"/>
              <a:ea typeface="IBM Plex Sans"/>
              <a:cs typeface="IBM Plex Sans"/>
              <a:sym typeface="IBM Plex Sans"/>
              <a:hlinkClick r:id="rId5">
                <a:extLst>
                  <a:ext uri="{A12FA001-AC4F-418D-AE19-62706E023703}">
                    <ahyp:hlinkClr xmlns:ahyp="http://schemas.microsoft.com/office/drawing/2018/hyperlinkcolor" val="tx"/>
                  </a:ext>
                </a:extLst>
              </a:hlinkClick>
            </a:endParaRPr>
          </a:p>
          <a:p>
            <a:pPr marL="0" marR="0" lvl="0" indent="0" algn="l" rtl="0">
              <a:lnSpc>
                <a:spcPct val="100000"/>
              </a:lnSpc>
              <a:spcBef>
                <a:spcPts val="0"/>
              </a:spcBef>
              <a:spcAft>
                <a:spcPts val="0"/>
              </a:spcAft>
              <a:buClr>
                <a:schemeClr val="lt1"/>
              </a:buClr>
              <a:buSzPts val="4400"/>
              <a:buFont typeface="IBM Plex Sans"/>
              <a:buNone/>
            </a:pPr>
            <a:r>
              <a:rPr lang="en-US" sz="4400" b="0" i="0" u="sng" strike="noStrike" cap="none">
                <a:solidFill>
                  <a:schemeClr val="lt1"/>
                </a:solidFill>
                <a:latin typeface="IBM Plex Sans"/>
                <a:ea typeface="IBM Plex Sans"/>
                <a:cs typeface="IBM Plex Sans"/>
                <a:sym typeface="IBM Plex Sans"/>
                <a:hlinkClick r:id="rId5">
                  <a:extLst>
                    <a:ext uri="{A12FA001-AC4F-418D-AE19-62706E023703}">
                      <ahyp:hlinkClr xmlns:ahyp="http://schemas.microsoft.com/office/drawing/2018/hyperlinkcolor" val="tx"/>
                    </a:ext>
                  </a:extLst>
                </a:hlinkClick>
              </a:rPr>
              <a:t>https://youtu.be/fGEU_obHM5M</a:t>
            </a:r>
            <a:endParaRPr sz="4400" b="0" i="0" u="none" strike="noStrike" cap="none">
              <a:solidFill>
                <a:schemeClr val="lt1"/>
              </a:solidFill>
              <a:latin typeface="IBM Plex Sans"/>
              <a:ea typeface="IBM Plex Sans"/>
              <a:cs typeface="IBM Plex Sans"/>
              <a:sym typeface="IBM Plex Sans"/>
            </a:endParaRPr>
          </a:p>
        </p:txBody>
      </p:sp>
      <p:pic>
        <p:nvPicPr>
          <p:cNvPr id="485" name="Google Shape;485;p6" descr="LLMs alone hallucinate.  LLMs + Business Rules make good decisions - see how here!"/>
          <p:cNvPicPr preferRelativeResize="0"/>
          <p:nvPr/>
        </p:nvPicPr>
        <p:blipFill rotWithShape="1">
          <a:blip r:embed="rId6">
            <a:alphaModFix/>
          </a:blip>
          <a:srcRect/>
          <a:stretch/>
        </p:blipFill>
        <p:spPr>
          <a:xfrm>
            <a:off x="377274" y="7256277"/>
            <a:ext cx="8335287" cy="47094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fade">
                                      <p:cBhvr>
                                        <p:cTn id="7" dur="1"/>
                                        <p:tgtEl>
                                          <p:spTgt spid="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
          <p:cNvSpPr/>
          <p:nvPr/>
        </p:nvSpPr>
        <p:spPr>
          <a:xfrm>
            <a:off x="1587" y="0"/>
            <a:ext cx="24384000" cy="13716000"/>
          </a:xfrm>
          <a:prstGeom prst="rect">
            <a:avLst/>
          </a:prstGeom>
          <a:solidFill>
            <a:schemeClr val="lt1"/>
          </a:solidFill>
          <a:ln>
            <a:noFill/>
          </a:ln>
        </p:spPr>
        <p:txBody>
          <a:bodyPr spcFirstLastPara="1" wrap="square" lIns="182850" tIns="91400" rIns="182850" bIns="914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491" name="Google Shape;491;p7"/>
          <p:cNvSpPr/>
          <p:nvPr/>
        </p:nvSpPr>
        <p:spPr>
          <a:xfrm>
            <a:off x="1589" y="-15708"/>
            <a:ext cx="24384000" cy="13731708"/>
          </a:xfrm>
          <a:prstGeom prst="rect">
            <a:avLst/>
          </a:prstGeom>
          <a:solidFill>
            <a:srgbClr val="E5F6FF"/>
          </a:solidFill>
          <a:ln>
            <a:noFill/>
          </a:ln>
        </p:spPr>
        <p:txBody>
          <a:bodyPr spcFirstLastPara="1" wrap="square" lIns="182850" tIns="91400" rIns="182850" bIns="914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492" name="Google Shape;492;p7"/>
          <p:cNvSpPr txBox="1">
            <a:spLocks noGrp="1"/>
          </p:cNvSpPr>
          <p:nvPr>
            <p:ph type="title"/>
          </p:nvPr>
        </p:nvSpPr>
        <p:spPr>
          <a:xfrm>
            <a:off x="7780764" y="467629"/>
            <a:ext cx="15953181" cy="1916186"/>
          </a:xfrm>
          <a:prstGeom prst="rect">
            <a:avLst/>
          </a:prstGeom>
          <a:noFill/>
          <a:ln>
            <a:noFill/>
          </a:ln>
        </p:spPr>
        <p:txBody>
          <a:bodyPr spcFirstLastPara="1" wrap="square" lIns="182850" tIns="91400" rIns="182850" bIns="91400" anchor="ctr" anchorCtr="0">
            <a:noAutofit/>
          </a:bodyPr>
          <a:lstStyle/>
          <a:p>
            <a:pPr marL="0" lvl="0" indent="0" algn="l" rtl="0">
              <a:lnSpc>
                <a:spcPct val="90000"/>
              </a:lnSpc>
              <a:spcBef>
                <a:spcPts val="0"/>
              </a:spcBef>
              <a:spcAft>
                <a:spcPts val="0"/>
              </a:spcAft>
              <a:buClr>
                <a:schemeClr val="dk1"/>
              </a:buClr>
              <a:buSzPts val="1800"/>
              <a:buFont typeface="IBM Plex Sans Light"/>
              <a:buNone/>
            </a:pPr>
            <a:r>
              <a:rPr lang="en-US" sz="7200" dirty="0">
                <a:solidFill>
                  <a:schemeClr val="lt1"/>
                </a:solidFill>
                <a:latin typeface="IBM Plex Sans Light"/>
                <a:ea typeface="IBM Plex Sans Light"/>
                <a:cs typeface="IBM Plex Sans Light"/>
                <a:sym typeface="IBM Plex Sans Light"/>
              </a:rPr>
              <a:t>Use cases that empower the business</a:t>
            </a:r>
            <a:endParaRPr sz="4800" dirty="0">
              <a:solidFill>
                <a:schemeClr val="lt1"/>
              </a:solidFill>
              <a:latin typeface="IBM Plex Sans Light"/>
              <a:ea typeface="IBM Plex Sans Light"/>
              <a:cs typeface="IBM Plex Sans Light"/>
              <a:sym typeface="IBM Plex Sans Light"/>
            </a:endParaRPr>
          </a:p>
        </p:txBody>
      </p:sp>
      <p:pic>
        <p:nvPicPr>
          <p:cNvPr id="493" name="Google Shape;493;p7" descr="A person sitting at a desk with a robot owl&#10;&#10;Description automatically generated"/>
          <p:cNvPicPr preferRelativeResize="0"/>
          <p:nvPr/>
        </p:nvPicPr>
        <p:blipFill rotWithShape="1">
          <a:blip r:embed="rId3">
            <a:alphaModFix/>
          </a:blip>
          <a:srcRect r="4367"/>
          <a:stretch/>
        </p:blipFill>
        <p:spPr>
          <a:xfrm>
            <a:off x="-450475" y="6594"/>
            <a:ext cx="7509478" cy="13731708"/>
          </a:xfrm>
          <a:prstGeom prst="rect">
            <a:avLst/>
          </a:prstGeom>
          <a:noFill/>
          <a:ln>
            <a:noFill/>
          </a:ln>
        </p:spPr>
      </p:pic>
      <p:sp>
        <p:nvSpPr>
          <p:cNvPr id="494" name="Google Shape;494;p7"/>
          <p:cNvSpPr txBox="1"/>
          <p:nvPr/>
        </p:nvSpPr>
        <p:spPr>
          <a:xfrm>
            <a:off x="8311109" y="1766456"/>
            <a:ext cx="15422836"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i="1" dirty="0">
                <a:solidFill>
                  <a:schemeClr val="lt1"/>
                </a:solidFill>
                <a:latin typeface="IBM Plex Sans Light"/>
                <a:ea typeface="IBM Plex Sans Light"/>
                <a:cs typeface="IBM Plex Sans Light"/>
                <a:sym typeface="IBM Plex Sans Light"/>
              </a:rPr>
              <a:t>with Hybrid AI, we can build:</a:t>
            </a:r>
            <a:endParaRPr sz="4800" i="1" dirty="0">
              <a:solidFill>
                <a:schemeClr val="lt1"/>
              </a:solidFill>
              <a:latin typeface="IBM Plex Sans Light"/>
              <a:ea typeface="IBM Plex Sans Light"/>
              <a:cs typeface="IBM Plex Sans Light"/>
              <a:sym typeface="IBM Plex Sans Light"/>
            </a:endParaRPr>
          </a:p>
          <a:p>
            <a:pPr marL="0" marR="0" lvl="0" indent="0" algn="l" rtl="0">
              <a:spcBef>
                <a:spcPts val="0"/>
              </a:spcBef>
              <a:spcAft>
                <a:spcPts val="0"/>
              </a:spcAft>
              <a:buNone/>
            </a:pPr>
            <a:endParaRPr sz="4800" dirty="0">
              <a:solidFill>
                <a:schemeClr val="lt1"/>
              </a:solidFill>
              <a:latin typeface="Calibri"/>
              <a:ea typeface="Calibri"/>
              <a:cs typeface="Calibri"/>
              <a:sym typeface="Calibri"/>
            </a:endParaRPr>
          </a:p>
        </p:txBody>
      </p:sp>
      <p:sp>
        <p:nvSpPr>
          <p:cNvPr id="495" name="Google Shape;495;p7"/>
          <p:cNvSpPr txBox="1"/>
          <p:nvPr/>
        </p:nvSpPr>
        <p:spPr>
          <a:xfrm>
            <a:off x="7780764" y="3141945"/>
            <a:ext cx="16181205" cy="9542424"/>
          </a:xfrm>
          <a:prstGeom prst="rect">
            <a:avLst/>
          </a:prstGeom>
          <a:noFill/>
          <a:ln>
            <a:noFill/>
          </a:ln>
        </p:spPr>
        <p:txBody>
          <a:bodyPr spcFirstLastPara="1" wrap="square" lIns="91425" tIns="45700" rIns="91425" bIns="45700" anchor="t" anchorCtr="0">
            <a:noAutofit/>
          </a:bodyPr>
          <a:lstStyle/>
          <a:p>
            <a:pPr marL="228600" marR="0" lvl="0" indent="0" algn="l" rtl="0">
              <a:lnSpc>
                <a:spcPct val="90000"/>
              </a:lnSpc>
              <a:spcBef>
                <a:spcPts val="1000"/>
              </a:spcBef>
              <a:spcAft>
                <a:spcPts val="0"/>
              </a:spcAft>
              <a:buClr>
                <a:schemeClr val="lt1"/>
              </a:buClr>
              <a:buSzPts val="1800"/>
              <a:buFont typeface="Arial"/>
              <a:buNone/>
            </a:pPr>
            <a:r>
              <a:rPr lang="en-US" sz="4000" b="1" i="0" u="none" strike="noStrike" cap="none" dirty="0">
                <a:solidFill>
                  <a:schemeClr val="lt1"/>
                </a:solidFill>
                <a:latin typeface="IBM Plex Sans" panose="020B0503050203000203" pitchFamily="34" charset="0"/>
                <a:ea typeface="IBM Plex Sans Light"/>
                <a:cs typeface="IBM Plex Sans Light"/>
                <a:sym typeface="IBM Plex Sans Light"/>
              </a:rPr>
              <a:t>Insurance / Banking:</a:t>
            </a:r>
            <a:endParaRPr sz="4000" b="0" i="0" u="none" strike="noStrike" cap="none" dirty="0">
              <a:solidFill>
                <a:schemeClr val="lt1"/>
              </a:solidFill>
              <a:latin typeface="IBM Plex Sans" panose="020B0503050203000203" pitchFamily="34" charset="0"/>
              <a:ea typeface="IBM Plex Sans Light"/>
              <a:cs typeface="IBM Plex Sans Light"/>
              <a:sym typeface="IBM Plex Sans Light"/>
            </a:endParaRPr>
          </a:p>
          <a:p>
            <a:pPr marL="1257300" marR="0" lvl="1" indent="-571500" algn="l" rtl="0">
              <a:lnSpc>
                <a:spcPct val="90000"/>
              </a:lnSpc>
              <a:spcBef>
                <a:spcPts val="1000"/>
              </a:spcBef>
              <a:spcAft>
                <a:spcPts val="0"/>
              </a:spcAft>
              <a:buClr>
                <a:schemeClr val="lt1"/>
              </a:buClr>
              <a:buSzPts val="1800"/>
              <a:buFont typeface="Wingdings" pitchFamily="2" charset="2"/>
              <a:buChar char="v"/>
            </a:pPr>
            <a:r>
              <a:rPr lang="en-US" sz="4000" b="0" i="0" u="none" strike="noStrike" cap="none" dirty="0">
                <a:solidFill>
                  <a:schemeClr val="lt1"/>
                </a:solidFill>
                <a:latin typeface="IBM Plex Sans" panose="020B0503050203000203" pitchFamily="34" charset="0"/>
                <a:ea typeface="IBM Plex Sans Light"/>
                <a:cs typeface="IBM Plex Sans Light"/>
                <a:sym typeface="IBM Plex Sans Light"/>
              </a:rPr>
              <a:t>Next Best Action for customer support.</a:t>
            </a:r>
            <a:endParaRPr sz="4000" dirty="0">
              <a:latin typeface="IBM Plex Sans" panose="020B0503050203000203" pitchFamily="34" charset="0"/>
            </a:endParaRPr>
          </a:p>
          <a:p>
            <a:pPr marL="1257300" marR="0" lvl="1" indent="-571500" algn="l" rtl="0">
              <a:lnSpc>
                <a:spcPct val="90000"/>
              </a:lnSpc>
              <a:spcBef>
                <a:spcPts val="1000"/>
              </a:spcBef>
              <a:spcAft>
                <a:spcPts val="0"/>
              </a:spcAft>
              <a:buClr>
                <a:schemeClr val="lt1"/>
              </a:buClr>
              <a:buSzPts val="1800"/>
              <a:buFont typeface="Wingdings" pitchFamily="2" charset="2"/>
              <a:buChar char="v"/>
            </a:pPr>
            <a:r>
              <a:rPr lang="en-US" sz="4000" b="0" i="0" u="none" strike="noStrike" cap="none" dirty="0">
                <a:solidFill>
                  <a:schemeClr val="lt1"/>
                </a:solidFill>
                <a:latin typeface="IBM Plex Sans" panose="020B0503050203000203" pitchFamily="34" charset="0"/>
                <a:ea typeface="IBM Plex Sans Light"/>
                <a:cs typeface="IBM Plex Sans Light"/>
                <a:sym typeface="IBM Plex Sans Light"/>
              </a:rPr>
              <a:t>Formalize written policies into underwriting / claims handling rules.</a:t>
            </a:r>
            <a:endParaRPr sz="4000" dirty="0">
              <a:latin typeface="IBM Plex Sans" panose="020B0503050203000203" pitchFamily="34" charset="0"/>
            </a:endParaRPr>
          </a:p>
          <a:p>
            <a:pPr marL="1257300" marR="0" lvl="1" indent="-571500" algn="l" rtl="0">
              <a:lnSpc>
                <a:spcPct val="90000"/>
              </a:lnSpc>
              <a:spcBef>
                <a:spcPts val="1000"/>
              </a:spcBef>
              <a:spcAft>
                <a:spcPts val="0"/>
              </a:spcAft>
              <a:buClr>
                <a:schemeClr val="lt1"/>
              </a:buClr>
              <a:buSzPts val="1800"/>
              <a:buFont typeface="Wingdings" pitchFamily="2" charset="2"/>
              <a:buChar char="v"/>
            </a:pPr>
            <a:r>
              <a:rPr lang="en-US" sz="4000" b="0" i="0" u="none" strike="noStrike" cap="none" dirty="0">
                <a:solidFill>
                  <a:schemeClr val="lt1"/>
                </a:solidFill>
                <a:latin typeface="IBM Plex Sans" panose="020B0503050203000203" pitchFamily="34" charset="0"/>
                <a:ea typeface="IBM Plex Sans Light"/>
                <a:cs typeface="IBM Plex Sans Light"/>
                <a:sym typeface="IBM Plex Sans Light"/>
              </a:rPr>
              <a:t>Customer email interpretation and routing.</a:t>
            </a:r>
            <a:endParaRPr sz="4000" dirty="0">
              <a:latin typeface="IBM Plex Sans" panose="020B0503050203000203" pitchFamily="34" charset="0"/>
            </a:endParaRPr>
          </a:p>
          <a:p>
            <a:pPr marL="1257300" marR="0" lvl="1" indent="-571500" algn="l" rtl="0">
              <a:lnSpc>
                <a:spcPct val="90000"/>
              </a:lnSpc>
              <a:spcBef>
                <a:spcPts val="1000"/>
              </a:spcBef>
              <a:spcAft>
                <a:spcPts val="0"/>
              </a:spcAft>
              <a:buClr>
                <a:schemeClr val="lt1"/>
              </a:buClr>
              <a:buSzPts val="1800"/>
              <a:buFont typeface="Wingdings" pitchFamily="2" charset="2"/>
              <a:buChar char="v"/>
            </a:pPr>
            <a:r>
              <a:rPr lang="en-US" sz="4000" b="0" i="0" u="none" strike="noStrike" cap="none" dirty="0">
                <a:solidFill>
                  <a:schemeClr val="lt1"/>
                </a:solidFill>
                <a:latin typeface="IBM Plex Sans" panose="020B0503050203000203" pitchFamily="34" charset="0"/>
                <a:ea typeface="IBM Plex Sans Light"/>
                <a:cs typeface="IBM Plex Sans Light"/>
                <a:sym typeface="IBM Plex Sans Light"/>
              </a:rPr>
              <a:t>Semi-automatic interpretation of claims docs</a:t>
            </a:r>
            <a:endParaRPr sz="4000" dirty="0">
              <a:latin typeface="IBM Plex Sans" panose="020B0503050203000203" pitchFamily="34" charset="0"/>
            </a:endParaRPr>
          </a:p>
          <a:p>
            <a:pPr marL="1257300" marR="0" lvl="1" indent="-571500" algn="l" rtl="0">
              <a:lnSpc>
                <a:spcPct val="90000"/>
              </a:lnSpc>
              <a:spcBef>
                <a:spcPts val="500"/>
              </a:spcBef>
              <a:spcAft>
                <a:spcPts val="0"/>
              </a:spcAft>
              <a:buClr>
                <a:schemeClr val="lt1"/>
              </a:buClr>
              <a:buSzPts val="1800"/>
              <a:buFont typeface="Wingdings" pitchFamily="2" charset="2"/>
              <a:buChar char="v"/>
            </a:pPr>
            <a:r>
              <a:rPr lang="en-US" sz="4000" b="0" i="0" u="none" strike="noStrike" cap="none" dirty="0">
                <a:solidFill>
                  <a:schemeClr val="lt1"/>
                </a:solidFill>
                <a:latin typeface="IBM Plex Sans" panose="020B0503050203000203" pitchFamily="34" charset="0"/>
                <a:ea typeface="IBM Plex Sans Light"/>
                <a:cs typeface="IBM Plex Sans Light"/>
                <a:sym typeface="IBM Plex Sans Light"/>
              </a:rPr>
              <a:t>Interactive AML / KYC / fraud detection support.</a:t>
            </a:r>
            <a:endParaRPr sz="4000" b="1" i="0" u="none" strike="noStrike" cap="none" dirty="0">
              <a:solidFill>
                <a:schemeClr val="lt1"/>
              </a:solidFill>
              <a:latin typeface="IBM Plex Sans" panose="020B0503050203000203" pitchFamily="34" charset="0"/>
              <a:ea typeface="IBM Plex Sans Light"/>
              <a:cs typeface="IBM Plex Sans Light"/>
              <a:sym typeface="IBM Plex Sans Light"/>
            </a:endParaRPr>
          </a:p>
          <a:p>
            <a:pPr marL="228600" marR="0" lvl="0" indent="0" algn="l" rtl="0">
              <a:lnSpc>
                <a:spcPct val="90000"/>
              </a:lnSpc>
              <a:spcBef>
                <a:spcPts val="1000"/>
              </a:spcBef>
              <a:spcAft>
                <a:spcPts val="0"/>
              </a:spcAft>
              <a:buClr>
                <a:schemeClr val="lt1"/>
              </a:buClr>
              <a:buSzPts val="1800"/>
              <a:buFont typeface="Arial"/>
              <a:buNone/>
            </a:pPr>
            <a:r>
              <a:rPr lang="en-US" sz="4000" b="1" i="0" u="none" strike="noStrike" cap="none" dirty="0">
                <a:solidFill>
                  <a:schemeClr val="lt1"/>
                </a:solidFill>
                <a:latin typeface="IBM Plex Sans" panose="020B0503050203000203" pitchFamily="34" charset="0"/>
                <a:ea typeface="IBM Plex Sans Light"/>
                <a:cs typeface="IBM Plex Sans Light"/>
                <a:sym typeface="IBM Plex Sans Light"/>
              </a:rPr>
              <a:t>Industry</a:t>
            </a:r>
            <a:r>
              <a:rPr lang="en-US" sz="4000" b="0" i="0" u="none" strike="noStrike" cap="none" dirty="0">
                <a:solidFill>
                  <a:schemeClr val="lt1"/>
                </a:solidFill>
                <a:latin typeface="IBM Plex Sans" panose="020B0503050203000203" pitchFamily="34" charset="0"/>
                <a:ea typeface="IBM Plex Sans Light"/>
                <a:cs typeface="IBM Plex Sans Light"/>
                <a:sym typeface="IBM Plex Sans Light"/>
              </a:rPr>
              <a:t>:</a:t>
            </a:r>
            <a:endParaRPr sz="4000" dirty="0">
              <a:latin typeface="IBM Plex Sans" panose="020B0503050203000203" pitchFamily="34" charset="0"/>
            </a:endParaRPr>
          </a:p>
          <a:p>
            <a:pPr marL="1257300" marR="0" lvl="1" indent="-571500" algn="l" rtl="0">
              <a:lnSpc>
                <a:spcPct val="90000"/>
              </a:lnSpc>
              <a:spcBef>
                <a:spcPts val="500"/>
              </a:spcBef>
              <a:spcAft>
                <a:spcPts val="0"/>
              </a:spcAft>
              <a:buClr>
                <a:schemeClr val="lt1"/>
              </a:buClr>
              <a:buSzPts val="1800"/>
              <a:buFont typeface="Wingdings" pitchFamily="2" charset="2"/>
              <a:buChar char="v"/>
            </a:pPr>
            <a:r>
              <a:rPr lang="en-US" sz="4000" b="0" i="0" u="none" strike="noStrike" cap="none" dirty="0">
                <a:solidFill>
                  <a:schemeClr val="lt1"/>
                </a:solidFill>
                <a:latin typeface="IBM Plex Sans" panose="020B0503050203000203" pitchFamily="34" charset="0"/>
                <a:ea typeface="IBM Plex Sans Light"/>
                <a:cs typeface="IBM Plex Sans Light"/>
                <a:sym typeface="IBM Plex Sans Light"/>
              </a:rPr>
              <a:t>Maintenance technician support.</a:t>
            </a:r>
            <a:endParaRPr sz="4000" dirty="0">
              <a:latin typeface="IBM Plex Sans" panose="020B0503050203000203" pitchFamily="34" charset="0"/>
            </a:endParaRPr>
          </a:p>
          <a:p>
            <a:pPr marL="1257300" marR="0" lvl="1" indent="-571500" algn="l" rtl="0">
              <a:lnSpc>
                <a:spcPct val="90000"/>
              </a:lnSpc>
              <a:spcBef>
                <a:spcPts val="500"/>
              </a:spcBef>
              <a:spcAft>
                <a:spcPts val="0"/>
              </a:spcAft>
              <a:buClr>
                <a:schemeClr val="lt1"/>
              </a:buClr>
              <a:buSzPts val="1800"/>
              <a:buFont typeface="Wingdings" pitchFamily="2" charset="2"/>
              <a:buChar char="v"/>
            </a:pPr>
            <a:r>
              <a:rPr lang="en-US" sz="4000" b="0" i="0" u="none" strike="noStrike" cap="none" dirty="0">
                <a:solidFill>
                  <a:schemeClr val="lt1"/>
                </a:solidFill>
                <a:latin typeface="IBM Plex Sans" panose="020B0503050203000203" pitchFamily="34" charset="0"/>
                <a:ea typeface="IBM Plex Sans Light"/>
                <a:cs typeface="IBM Plex Sans Light"/>
                <a:sym typeface="IBM Plex Sans Light"/>
              </a:rPr>
              <a:t>Complex PO to BOM / product configuration.</a:t>
            </a:r>
            <a:endParaRPr sz="4000" dirty="0">
              <a:latin typeface="IBM Plex Sans" panose="020B0503050203000203" pitchFamily="34" charset="0"/>
            </a:endParaRPr>
          </a:p>
          <a:p>
            <a:pPr marL="1257300" marR="0" lvl="1" indent="-571500" algn="l" rtl="0">
              <a:lnSpc>
                <a:spcPct val="90000"/>
              </a:lnSpc>
              <a:spcBef>
                <a:spcPts val="500"/>
              </a:spcBef>
              <a:spcAft>
                <a:spcPts val="0"/>
              </a:spcAft>
              <a:buClr>
                <a:schemeClr val="lt1"/>
              </a:buClr>
              <a:buSzPts val="1800"/>
              <a:buFont typeface="Wingdings" pitchFamily="2" charset="2"/>
              <a:buChar char="v"/>
            </a:pPr>
            <a:r>
              <a:rPr lang="en-US" sz="4000" b="0" i="0" u="none" strike="noStrike" cap="none" dirty="0">
                <a:solidFill>
                  <a:schemeClr val="lt1"/>
                </a:solidFill>
                <a:latin typeface="IBM Plex Sans" panose="020B0503050203000203" pitchFamily="34" charset="0"/>
                <a:ea typeface="IBM Plex Sans Light"/>
                <a:cs typeface="IBM Plex Sans Light"/>
                <a:sym typeface="IBM Plex Sans Light"/>
              </a:rPr>
              <a:t>Quality controls combining sensors with rules.</a:t>
            </a:r>
            <a:endParaRPr sz="4000" dirty="0">
              <a:latin typeface="IBM Plex Sans" panose="020B0503050203000203" pitchFamily="34" charset="0"/>
            </a:endParaRPr>
          </a:p>
          <a:p>
            <a:pPr marL="228600" marR="0" lvl="0" indent="0" algn="l" rtl="0">
              <a:lnSpc>
                <a:spcPct val="90000"/>
              </a:lnSpc>
              <a:spcBef>
                <a:spcPts val="1000"/>
              </a:spcBef>
              <a:spcAft>
                <a:spcPts val="0"/>
              </a:spcAft>
              <a:buClr>
                <a:schemeClr val="lt1"/>
              </a:buClr>
              <a:buSzPts val="1800"/>
              <a:buFont typeface="Arial"/>
              <a:buNone/>
            </a:pPr>
            <a:r>
              <a:rPr lang="en-US" sz="4000" b="1" i="0" u="none" strike="noStrike" cap="none" dirty="0">
                <a:solidFill>
                  <a:schemeClr val="lt1"/>
                </a:solidFill>
                <a:latin typeface="IBM Plex Sans" panose="020B0503050203000203" pitchFamily="34" charset="0"/>
                <a:ea typeface="IBM Plex Sans Light"/>
                <a:cs typeface="IBM Plex Sans Light"/>
                <a:sym typeface="IBM Plex Sans Light"/>
              </a:rPr>
              <a:t>Public Sector</a:t>
            </a:r>
            <a:r>
              <a:rPr lang="en-US" sz="4000" b="0" i="0" u="none" strike="noStrike" cap="none" dirty="0">
                <a:solidFill>
                  <a:schemeClr val="lt1"/>
                </a:solidFill>
                <a:latin typeface="IBM Plex Sans" panose="020B0503050203000203" pitchFamily="34" charset="0"/>
                <a:ea typeface="IBM Plex Sans Light"/>
                <a:cs typeface="IBM Plex Sans Light"/>
                <a:sym typeface="IBM Plex Sans Light"/>
              </a:rPr>
              <a:t>:</a:t>
            </a:r>
            <a:endParaRPr sz="4000" dirty="0">
              <a:latin typeface="IBM Plex Sans" panose="020B0503050203000203" pitchFamily="34" charset="0"/>
            </a:endParaRPr>
          </a:p>
          <a:p>
            <a:pPr marL="1257300" marR="0" lvl="1" indent="-571500" algn="l" rtl="0">
              <a:lnSpc>
                <a:spcPct val="90000"/>
              </a:lnSpc>
              <a:spcBef>
                <a:spcPts val="500"/>
              </a:spcBef>
              <a:spcAft>
                <a:spcPts val="0"/>
              </a:spcAft>
              <a:buClr>
                <a:schemeClr val="lt1"/>
              </a:buClr>
              <a:buSzPts val="1800"/>
              <a:buFont typeface="Wingdings" pitchFamily="2" charset="2"/>
              <a:buChar char="v"/>
            </a:pPr>
            <a:r>
              <a:rPr lang="en-US" sz="4000" b="0" i="0" u="none" strike="noStrike" cap="none" dirty="0">
                <a:solidFill>
                  <a:schemeClr val="lt1"/>
                </a:solidFill>
                <a:latin typeface="IBM Plex Sans" panose="020B0503050203000203" pitchFamily="34" charset="0"/>
                <a:ea typeface="IBM Plex Sans Light"/>
                <a:cs typeface="IBM Plex Sans Light"/>
                <a:sym typeface="IBM Plex Sans Light"/>
              </a:rPr>
              <a:t>Help public-facing agents with managing eligibility and inquiries.</a:t>
            </a:r>
            <a:endParaRPr sz="4000" dirty="0">
              <a:latin typeface="IBM Plex Sans" panose="020B0503050203000203" pitchFamily="34" charset="0"/>
            </a:endParaRPr>
          </a:p>
          <a:p>
            <a:pPr marL="1257300" marR="0" lvl="1" indent="-571500" algn="l" rtl="0">
              <a:lnSpc>
                <a:spcPct val="90000"/>
              </a:lnSpc>
              <a:spcBef>
                <a:spcPts val="500"/>
              </a:spcBef>
              <a:spcAft>
                <a:spcPts val="0"/>
              </a:spcAft>
              <a:buClr>
                <a:schemeClr val="lt1"/>
              </a:buClr>
              <a:buSzPts val="1800"/>
              <a:buFont typeface="Wingdings" pitchFamily="2" charset="2"/>
              <a:buChar char="v"/>
            </a:pPr>
            <a:r>
              <a:rPr lang="en-US" sz="4000" b="0" i="0" u="none" strike="noStrike" cap="none" dirty="0">
                <a:solidFill>
                  <a:schemeClr val="lt1"/>
                </a:solidFill>
                <a:latin typeface="IBM Plex Sans" panose="020B0503050203000203" pitchFamily="34" charset="0"/>
                <a:ea typeface="IBM Plex Sans Light"/>
                <a:cs typeface="IBM Plex Sans Light"/>
                <a:sym typeface="IBM Plex Sans Light"/>
              </a:rPr>
              <a:t>Border Security – Analyze manifests, passenger data for alarms.</a:t>
            </a:r>
            <a:endParaRPr sz="4000" dirty="0">
              <a:latin typeface="IBM Plex Sans" panose="020B0503050203000203" pitchFamily="34" charset="0"/>
            </a:endParaRPr>
          </a:p>
          <a:p>
            <a:pPr marL="1371600" marR="0" lvl="1" indent="-457200" algn="l" rtl="0">
              <a:lnSpc>
                <a:spcPct val="90000"/>
              </a:lnSpc>
              <a:spcBef>
                <a:spcPts val="500"/>
              </a:spcBef>
              <a:spcAft>
                <a:spcPts val="0"/>
              </a:spcAft>
              <a:buClr>
                <a:schemeClr val="lt1"/>
              </a:buClr>
              <a:buSzPts val="1800"/>
              <a:buFont typeface="Noto Sans Symbols"/>
              <a:buNone/>
            </a:pPr>
            <a:endParaRPr sz="4000" b="0" i="0" u="none" strike="noStrike" cap="none" dirty="0">
              <a:solidFill>
                <a:schemeClr val="lt1"/>
              </a:solidFill>
              <a:latin typeface="IBM Plex Sans" panose="020B0503050203000203" pitchFamily="34" charset="0"/>
              <a:ea typeface="IBM Plex Sans Light"/>
              <a:cs typeface="IBM Plex Sans Light"/>
              <a:sym typeface="IBM Plex Sans Light"/>
            </a:endParaRPr>
          </a:p>
          <a:p>
            <a:pPr marL="1371600" marR="0" lvl="1" indent="-457200" algn="l" rtl="0">
              <a:lnSpc>
                <a:spcPct val="90000"/>
              </a:lnSpc>
              <a:spcBef>
                <a:spcPts val="500"/>
              </a:spcBef>
              <a:spcAft>
                <a:spcPts val="0"/>
              </a:spcAft>
              <a:buClr>
                <a:schemeClr val="lt1"/>
              </a:buClr>
              <a:buSzPts val="1800"/>
              <a:buFont typeface="Noto Sans Symbols"/>
              <a:buNone/>
            </a:pPr>
            <a:endParaRPr sz="4000" b="0" i="0" u="none" strike="noStrike" cap="none" dirty="0">
              <a:solidFill>
                <a:schemeClr val="lt1"/>
              </a:solidFill>
              <a:latin typeface="IBM Plex Sans" panose="020B0503050203000203" pitchFamily="34" charset="0"/>
              <a:ea typeface="IBM Plex Sans Light"/>
              <a:cs typeface="IBM Plex Sans Light"/>
              <a:sym typeface="IBM Plex Sans Light"/>
            </a:endParaRPr>
          </a:p>
        </p:txBody>
      </p:sp>
      <p:sp>
        <p:nvSpPr>
          <p:cNvPr id="496" name="Google Shape;496;p7"/>
          <p:cNvSpPr txBox="1"/>
          <p:nvPr/>
        </p:nvSpPr>
        <p:spPr>
          <a:xfrm>
            <a:off x="23251886" y="12938838"/>
            <a:ext cx="560614" cy="3311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2400">
                <a:solidFill>
                  <a:schemeClr val="lt1"/>
                </a:solidFill>
                <a:latin typeface="IBM Plex Sans Light"/>
                <a:ea typeface="IBM Plex Sans Light"/>
                <a:cs typeface="IBM Plex Sans Light"/>
                <a:sym typeface="IBM Plex Sans Light"/>
              </a:rPr>
              <a:t>7</a:t>
            </a:fld>
            <a:endParaRPr sz="2400">
              <a:solidFill>
                <a:schemeClr val="lt1"/>
              </a:solidFill>
              <a:latin typeface="IBM Plex Sans Light"/>
              <a:ea typeface="IBM Plex Sans Light"/>
              <a:cs typeface="IBM Plex Sans Light"/>
              <a:sym typeface="IBM Plex Sa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8"/>
          <p:cNvSpPr txBox="1">
            <a:spLocks noGrp="1"/>
          </p:cNvSpPr>
          <p:nvPr>
            <p:ph type="title"/>
          </p:nvPr>
        </p:nvSpPr>
        <p:spPr>
          <a:xfrm>
            <a:off x="576072" y="385200"/>
            <a:ext cx="16280693" cy="1525588"/>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2"/>
              </a:buClr>
              <a:buSzPts val="5400"/>
              <a:buFont typeface="IBM Plex Sans Light"/>
              <a:buNone/>
            </a:pPr>
            <a:r>
              <a:rPr lang="en-US" sz="5400"/>
              <a:t>Hybrid AI with Business Rules Drives Value</a:t>
            </a:r>
            <a:endParaRPr/>
          </a:p>
        </p:txBody>
      </p:sp>
      <p:sp>
        <p:nvSpPr>
          <p:cNvPr id="502" name="Google Shape;502;p8"/>
          <p:cNvSpPr txBox="1">
            <a:spLocks noGrp="1"/>
          </p:cNvSpPr>
          <p:nvPr>
            <p:ph type="body" idx="2"/>
          </p:nvPr>
        </p:nvSpPr>
        <p:spPr>
          <a:xfrm>
            <a:off x="6667500" y="3429000"/>
            <a:ext cx="4963923" cy="8572500"/>
          </a:xfrm>
          <a:prstGeom prst="rect">
            <a:avLst/>
          </a:prstGeom>
          <a:solidFill>
            <a:srgbClr val="ECE2FF"/>
          </a:solidFill>
          <a:ln w="9525" cap="flat" cmpd="sng">
            <a:solidFill>
              <a:schemeClr val="lt1"/>
            </a:solidFill>
            <a:prstDash val="solid"/>
            <a:round/>
            <a:headEnd type="none" w="sm" len="sm"/>
            <a:tailEnd type="none" w="sm" len="sm"/>
          </a:ln>
        </p:spPr>
        <p:txBody>
          <a:bodyPr spcFirstLastPara="1" wrap="square" lIns="0" tIns="0" rIns="0" bIns="0" anchor="t" anchorCtr="0">
            <a:normAutofit/>
          </a:bodyPr>
          <a:lstStyle/>
          <a:p>
            <a:pPr marL="0" lvl="0" indent="0" algn="l" rtl="0">
              <a:lnSpc>
                <a:spcPct val="100000"/>
              </a:lnSpc>
              <a:spcBef>
                <a:spcPts val="0"/>
              </a:spcBef>
              <a:spcAft>
                <a:spcPts val="0"/>
              </a:spcAft>
              <a:buSzPts val="3600"/>
              <a:buNone/>
            </a:pPr>
            <a:r>
              <a:rPr lang="en-US" b="1" u="sng"/>
              <a:t>Compliance</a:t>
            </a:r>
            <a:endParaRPr/>
          </a:p>
          <a:p>
            <a:pPr marL="0" lvl="0" indent="0" algn="l" rtl="0">
              <a:lnSpc>
                <a:spcPct val="100000"/>
              </a:lnSpc>
              <a:spcBef>
                <a:spcPts val="600"/>
              </a:spcBef>
              <a:spcAft>
                <a:spcPts val="0"/>
              </a:spcAft>
              <a:buSzPts val="3600"/>
              <a:buNone/>
            </a:pPr>
            <a:endParaRPr/>
          </a:p>
          <a:p>
            <a:pPr marL="571500" lvl="0" indent="-571500" algn="l" rtl="0">
              <a:lnSpc>
                <a:spcPct val="100000"/>
              </a:lnSpc>
              <a:spcBef>
                <a:spcPts val="600"/>
              </a:spcBef>
              <a:spcAft>
                <a:spcPts val="0"/>
              </a:spcAft>
              <a:buSzPts val="3600"/>
              <a:buFont typeface="Arial"/>
              <a:buChar char="•"/>
            </a:pPr>
            <a:r>
              <a:rPr lang="en-US"/>
              <a:t>Business rules approach supports consistent compliance.</a:t>
            </a:r>
            <a:endParaRPr/>
          </a:p>
          <a:p>
            <a:pPr marL="571500" lvl="0" indent="-571500" algn="l" rtl="0">
              <a:lnSpc>
                <a:spcPct val="100000"/>
              </a:lnSpc>
              <a:spcBef>
                <a:spcPts val="600"/>
              </a:spcBef>
              <a:spcAft>
                <a:spcPts val="0"/>
              </a:spcAft>
              <a:buSzPts val="3600"/>
              <a:buFont typeface="Arial"/>
              <a:buChar char="•"/>
            </a:pPr>
            <a:r>
              <a:rPr lang="en-US"/>
              <a:t>Explainability of decisions improves traceability and auditing.</a:t>
            </a:r>
            <a:endParaRPr/>
          </a:p>
          <a:p>
            <a:pPr marL="0" lvl="0" indent="0" algn="l" rtl="0">
              <a:lnSpc>
                <a:spcPct val="100000"/>
              </a:lnSpc>
              <a:spcBef>
                <a:spcPts val="600"/>
              </a:spcBef>
              <a:spcAft>
                <a:spcPts val="0"/>
              </a:spcAft>
              <a:buSzPts val="3600"/>
              <a:buNone/>
            </a:pPr>
            <a:endParaRPr/>
          </a:p>
        </p:txBody>
      </p:sp>
      <p:sp>
        <p:nvSpPr>
          <p:cNvPr id="503" name="Google Shape;503;p8"/>
          <p:cNvSpPr txBox="1">
            <a:spLocks noGrp="1"/>
          </p:cNvSpPr>
          <p:nvPr>
            <p:ph type="body" idx="3"/>
          </p:nvPr>
        </p:nvSpPr>
        <p:spPr>
          <a:xfrm>
            <a:off x="720724" y="3429000"/>
            <a:ext cx="4963923" cy="8572500"/>
          </a:xfrm>
          <a:prstGeom prst="rect">
            <a:avLst/>
          </a:prstGeom>
          <a:solidFill>
            <a:srgbClr val="B8FEFC"/>
          </a:solidFill>
          <a:ln w="9525" cap="flat" cmpd="sng">
            <a:solidFill>
              <a:schemeClr val="lt1"/>
            </a:solidFill>
            <a:prstDash val="solid"/>
            <a:round/>
            <a:headEnd type="none" w="sm" len="sm"/>
            <a:tailEnd type="none" w="sm" len="sm"/>
          </a:ln>
        </p:spPr>
        <p:txBody>
          <a:bodyPr spcFirstLastPara="1" wrap="square" lIns="0" tIns="0" rIns="0" bIns="0" anchor="t" anchorCtr="0">
            <a:normAutofit/>
          </a:bodyPr>
          <a:lstStyle/>
          <a:p>
            <a:pPr marL="0" lvl="0" indent="0" algn="l" rtl="0">
              <a:lnSpc>
                <a:spcPct val="100000"/>
              </a:lnSpc>
              <a:spcBef>
                <a:spcPts val="0"/>
              </a:spcBef>
              <a:spcAft>
                <a:spcPts val="0"/>
              </a:spcAft>
              <a:buSzPts val="3600"/>
              <a:buNone/>
            </a:pPr>
            <a:r>
              <a:rPr lang="en-US" b="1" u="sng"/>
              <a:t>Growth</a:t>
            </a:r>
            <a:endParaRPr/>
          </a:p>
          <a:p>
            <a:pPr marL="0" lvl="0" indent="0" algn="l" rtl="0">
              <a:lnSpc>
                <a:spcPct val="100000"/>
              </a:lnSpc>
              <a:spcBef>
                <a:spcPts val="600"/>
              </a:spcBef>
              <a:spcAft>
                <a:spcPts val="0"/>
              </a:spcAft>
              <a:buSzPts val="3600"/>
              <a:buNone/>
            </a:pPr>
            <a:endParaRPr/>
          </a:p>
          <a:p>
            <a:pPr marL="571500" lvl="0" indent="-571500" algn="l" rtl="0">
              <a:lnSpc>
                <a:spcPct val="100000"/>
              </a:lnSpc>
              <a:spcBef>
                <a:spcPts val="600"/>
              </a:spcBef>
              <a:spcAft>
                <a:spcPts val="0"/>
              </a:spcAft>
              <a:buSzPts val="3600"/>
              <a:buFont typeface="Arial"/>
              <a:buChar char="•"/>
            </a:pPr>
            <a:r>
              <a:rPr lang="en-US"/>
              <a:t>Consistent customer response drives increased NPS scores.</a:t>
            </a:r>
            <a:endParaRPr/>
          </a:p>
          <a:p>
            <a:pPr marL="571500" lvl="0" indent="-571500" algn="l" rtl="0">
              <a:lnSpc>
                <a:spcPct val="100000"/>
              </a:lnSpc>
              <a:spcBef>
                <a:spcPts val="600"/>
              </a:spcBef>
              <a:spcAft>
                <a:spcPts val="0"/>
              </a:spcAft>
              <a:buSzPts val="3600"/>
              <a:buFont typeface="Arial"/>
              <a:buChar char="•"/>
            </a:pPr>
            <a:r>
              <a:rPr lang="en-US"/>
              <a:t>Marketing upsell rules lead to new revenue opportunities.</a:t>
            </a:r>
            <a:endParaRPr/>
          </a:p>
          <a:p>
            <a:pPr marL="571500" lvl="0" indent="-571500" algn="l" rtl="0">
              <a:lnSpc>
                <a:spcPct val="100000"/>
              </a:lnSpc>
              <a:spcBef>
                <a:spcPts val="600"/>
              </a:spcBef>
              <a:spcAft>
                <a:spcPts val="0"/>
              </a:spcAft>
              <a:buSzPts val="3600"/>
              <a:buFont typeface="Arial"/>
              <a:buChar char="•"/>
            </a:pPr>
            <a:r>
              <a:rPr lang="en-US"/>
              <a:t>Differentiated policy rules drives high-value customer retention and higher LTV.</a:t>
            </a:r>
            <a:endParaRPr/>
          </a:p>
        </p:txBody>
      </p:sp>
      <p:sp>
        <p:nvSpPr>
          <p:cNvPr id="504" name="Google Shape;504;p8"/>
          <p:cNvSpPr txBox="1">
            <a:spLocks noGrp="1"/>
          </p:cNvSpPr>
          <p:nvPr>
            <p:ph type="body" idx="4"/>
          </p:nvPr>
        </p:nvSpPr>
        <p:spPr>
          <a:xfrm>
            <a:off x="12739220" y="3429001"/>
            <a:ext cx="4963923" cy="8572500"/>
          </a:xfrm>
          <a:prstGeom prst="rect">
            <a:avLst/>
          </a:prstGeom>
          <a:solidFill>
            <a:srgbClr val="F2F2F2"/>
          </a:solidFill>
          <a:ln w="9525" cap="flat" cmpd="sng">
            <a:solidFill>
              <a:schemeClr val="lt1"/>
            </a:solidFill>
            <a:prstDash val="solid"/>
            <a:round/>
            <a:headEnd type="none" w="sm" len="sm"/>
            <a:tailEnd type="none" w="sm" len="sm"/>
          </a:ln>
        </p:spPr>
        <p:txBody>
          <a:bodyPr spcFirstLastPara="1" wrap="square" lIns="0" tIns="0" rIns="0" bIns="0" anchor="t" anchorCtr="0">
            <a:normAutofit/>
          </a:bodyPr>
          <a:lstStyle/>
          <a:p>
            <a:pPr marL="0" lvl="0" indent="0" algn="l" rtl="0">
              <a:lnSpc>
                <a:spcPct val="100000"/>
              </a:lnSpc>
              <a:spcBef>
                <a:spcPts val="0"/>
              </a:spcBef>
              <a:spcAft>
                <a:spcPts val="0"/>
              </a:spcAft>
              <a:buSzPts val="3600"/>
              <a:buNone/>
            </a:pPr>
            <a:r>
              <a:rPr lang="en-US" b="1" u="sng"/>
              <a:t>Agility</a:t>
            </a:r>
            <a:endParaRPr/>
          </a:p>
          <a:p>
            <a:pPr marL="0" lvl="0" indent="0" algn="l" rtl="0">
              <a:lnSpc>
                <a:spcPct val="100000"/>
              </a:lnSpc>
              <a:spcBef>
                <a:spcPts val="600"/>
              </a:spcBef>
              <a:spcAft>
                <a:spcPts val="0"/>
              </a:spcAft>
              <a:buSzPts val="3600"/>
              <a:buNone/>
            </a:pPr>
            <a:endParaRPr/>
          </a:p>
          <a:p>
            <a:pPr marL="571500" lvl="0" indent="-571500" algn="l" rtl="0">
              <a:lnSpc>
                <a:spcPct val="100000"/>
              </a:lnSpc>
              <a:spcBef>
                <a:spcPts val="600"/>
              </a:spcBef>
              <a:spcAft>
                <a:spcPts val="0"/>
              </a:spcAft>
              <a:buSzPts val="3600"/>
              <a:buFont typeface="Arial"/>
              <a:buChar char="•"/>
            </a:pPr>
            <a:r>
              <a:rPr lang="en-US"/>
              <a:t>Business rules can be updated quickly with no need to change or redeploy application.</a:t>
            </a:r>
            <a:endParaRPr/>
          </a:p>
          <a:p>
            <a:pPr marL="571500" lvl="0" indent="-571500" algn="l" rtl="0">
              <a:lnSpc>
                <a:spcPct val="100000"/>
              </a:lnSpc>
              <a:spcBef>
                <a:spcPts val="600"/>
              </a:spcBef>
              <a:spcAft>
                <a:spcPts val="0"/>
              </a:spcAft>
              <a:buSzPts val="3600"/>
              <a:buFont typeface="Arial"/>
              <a:buChar char="•"/>
            </a:pPr>
            <a:r>
              <a:rPr lang="en-US"/>
              <a:t>Rules can support differentiated policies based on customer segmentation.</a:t>
            </a:r>
            <a:endParaRPr/>
          </a:p>
        </p:txBody>
      </p:sp>
      <p:sp>
        <p:nvSpPr>
          <p:cNvPr id="505" name="Google Shape;505;p8"/>
          <p:cNvSpPr txBox="1">
            <a:spLocks noGrp="1"/>
          </p:cNvSpPr>
          <p:nvPr>
            <p:ph type="body" idx="5"/>
          </p:nvPr>
        </p:nvSpPr>
        <p:spPr>
          <a:xfrm>
            <a:off x="18859500" y="3429001"/>
            <a:ext cx="4963923" cy="8572500"/>
          </a:xfrm>
          <a:prstGeom prst="rect">
            <a:avLst/>
          </a:prstGeom>
          <a:solidFill>
            <a:srgbClr val="A7F0BA"/>
          </a:solidFill>
          <a:ln w="9525" cap="flat" cmpd="sng">
            <a:solidFill>
              <a:schemeClr val="lt1"/>
            </a:solidFill>
            <a:prstDash val="solid"/>
            <a:round/>
            <a:headEnd type="none" w="sm" len="sm"/>
            <a:tailEnd type="none" w="sm" len="sm"/>
          </a:ln>
        </p:spPr>
        <p:txBody>
          <a:bodyPr spcFirstLastPara="1" wrap="square" lIns="0" tIns="0" rIns="0" bIns="0" anchor="t" anchorCtr="0">
            <a:normAutofit/>
          </a:bodyPr>
          <a:lstStyle/>
          <a:p>
            <a:pPr marL="0" lvl="0" indent="0" algn="l" rtl="0">
              <a:lnSpc>
                <a:spcPct val="100000"/>
              </a:lnSpc>
              <a:spcBef>
                <a:spcPts val="0"/>
              </a:spcBef>
              <a:spcAft>
                <a:spcPts val="0"/>
              </a:spcAft>
              <a:buSzPts val="3600"/>
              <a:buNone/>
            </a:pPr>
            <a:r>
              <a:rPr lang="en-US" b="1" u="sng"/>
              <a:t>Operational Efficiency</a:t>
            </a:r>
            <a:endParaRPr/>
          </a:p>
          <a:p>
            <a:pPr marL="0" lvl="0" indent="0" algn="l" rtl="0">
              <a:lnSpc>
                <a:spcPct val="100000"/>
              </a:lnSpc>
              <a:spcBef>
                <a:spcPts val="600"/>
              </a:spcBef>
              <a:spcAft>
                <a:spcPts val="0"/>
              </a:spcAft>
              <a:buSzPts val="3600"/>
              <a:buNone/>
            </a:pPr>
            <a:endParaRPr/>
          </a:p>
          <a:p>
            <a:pPr marL="571500" lvl="0" indent="-571500" algn="l" rtl="0">
              <a:lnSpc>
                <a:spcPct val="100000"/>
              </a:lnSpc>
              <a:spcBef>
                <a:spcPts val="600"/>
              </a:spcBef>
              <a:spcAft>
                <a:spcPts val="0"/>
              </a:spcAft>
              <a:buSzPts val="3600"/>
              <a:buFont typeface="Arial"/>
              <a:buChar char="•"/>
            </a:pPr>
            <a:r>
              <a:rPr lang="en-US"/>
              <a:t>Improved decision automation reduces human overhead.</a:t>
            </a:r>
            <a:endParaRPr/>
          </a:p>
          <a:p>
            <a:pPr marL="571500" lvl="0" indent="-571500" algn="l" rtl="0">
              <a:lnSpc>
                <a:spcPct val="100000"/>
              </a:lnSpc>
              <a:spcBef>
                <a:spcPts val="600"/>
              </a:spcBef>
              <a:spcAft>
                <a:spcPts val="0"/>
              </a:spcAft>
              <a:buSzPts val="3600"/>
              <a:buFont typeface="Arial"/>
              <a:buChar char="•"/>
            </a:pPr>
            <a:r>
              <a:rPr lang="en-US"/>
              <a:t>Straight-through processing reduces both time to complete processes and human workload.</a:t>
            </a:r>
            <a:endParaRPr/>
          </a:p>
          <a:p>
            <a:pPr marL="571500" lvl="0" indent="-571500" algn="l" rtl="0">
              <a:lnSpc>
                <a:spcPct val="100000"/>
              </a:lnSpc>
              <a:spcBef>
                <a:spcPts val="600"/>
              </a:spcBef>
              <a:spcAft>
                <a:spcPts val="0"/>
              </a:spcAft>
              <a:buSzPts val="3600"/>
              <a:buFont typeface="Arial"/>
              <a:buChar char="•"/>
            </a:pPr>
            <a:r>
              <a:rPr lang="en-US"/>
              <a:t>Automated decisions allow humans to focus on high-value and ambiguous cases.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p9" descr="A cartoon of an owl&#10;&#10;Description automatically generated"/>
          <p:cNvPicPr preferRelativeResize="0"/>
          <p:nvPr/>
        </p:nvPicPr>
        <p:blipFill rotWithShape="1">
          <a:blip r:embed="rId3">
            <a:alphaModFix/>
          </a:blip>
          <a:srcRect/>
          <a:stretch/>
        </p:blipFill>
        <p:spPr>
          <a:xfrm>
            <a:off x="4286170" y="5004453"/>
            <a:ext cx="3224554" cy="3224554"/>
          </a:xfrm>
          <a:prstGeom prst="rect">
            <a:avLst/>
          </a:prstGeom>
          <a:noFill/>
          <a:ln>
            <a:noFill/>
          </a:ln>
        </p:spPr>
      </p:pic>
      <p:pic>
        <p:nvPicPr>
          <p:cNvPr id="511" name="Google Shape;511;p9" descr="A person sitting at a desk with a computer and an owl&#10;&#10;Description automatically generated"/>
          <p:cNvPicPr preferRelativeResize="0"/>
          <p:nvPr/>
        </p:nvPicPr>
        <p:blipFill rotWithShape="1">
          <a:blip r:embed="rId4">
            <a:alphaModFix/>
          </a:blip>
          <a:srcRect/>
          <a:stretch/>
        </p:blipFill>
        <p:spPr>
          <a:xfrm>
            <a:off x="9886349" y="4092890"/>
            <a:ext cx="9744204" cy="5568116"/>
          </a:xfrm>
          <a:prstGeom prst="rect">
            <a:avLst/>
          </a:prstGeom>
          <a:noFill/>
          <a:ln>
            <a:noFill/>
          </a:ln>
        </p:spPr>
      </p:pic>
      <p:sp>
        <p:nvSpPr>
          <p:cNvPr id="512" name="Google Shape;512;p9"/>
          <p:cNvSpPr txBox="1">
            <a:spLocks noGrp="1"/>
          </p:cNvSpPr>
          <p:nvPr>
            <p:ph type="title"/>
          </p:nvPr>
        </p:nvSpPr>
        <p:spPr>
          <a:xfrm>
            <a:off x="176470" y="116357"/>
            <a:ext cx="23248882" cy="1287786"/>
          </a:xfrm>
          <a:prstGeom prst="rect">
            <a:avLst/>
          </a:prstGeom>
          <a:noFill/>
          <a:ln>
            <a:noFill/>
          </a:ln>
        </p:spPr>
        <p:txBody>
          <a:bodyPr spcFirstLastPara="1" wrap="square" lIns="182850" tIns="91400" rIns="182850" bIns="91400" anchor="ctr" anchorCtr="0">
            <a:normAutofit/>
          </a:bodyPr>
          <a:lstStyle/>
          <a:p>
            <a:pPr marL="0" lvl="0" indent="0" algn="l" rtl="0">
              <a:lnSpc>
                <a:spcPct val="90000"/>
              </a:lnSpc>
              <a:spcBef>
                <a:spcPts val="0"/>
              </a:spcBef>
              <a:spcAft>
                <a:spcPts val="0"/>
              </a:spcAft>
              <a:buSzPts val="2618"/>
              <a:buFont typeface="IBM Plex Sans Light"/>
              <a:buNone/>
            </a:pPr>
            <a:r>
              <a:rPr lang="en-US" dirty="0"/>
              <a:t>Formalizing Policy As Business Rules</a:t>
            </a:r>
            <a:endParaRPr dirty="0"/>
          </a:p>
        </p:txBody>
      </p:sp>
      <p:grpSp>
        <p:nvGrpSpPr>
          <p:cNvPr id="513" name="Google Shape;513;p9"/>
          <p:cNvGrpSpPr/>
          <p:nvPr/>
        </p:nvGrpSpPr>
        <p:grpSpPr>
          <a:xfrm>
            <a:off x="175566" y="2251365"/>
            <a:ext cx="3005958" cy="1788824"/>
            <a:chOff x="101689" y="1125682"/>
            <a:chExt cx="1502979" cy="894412"/>
          </a:xfrm>
        </p:grpSpPr>
        <p:pic>
          <p:nvPicPr>
            <p:cNvPr id="514" name="Google Shape;514;p9"/>
            <p:cNvPicPr preferRelativeResize="0"/>
            <p:nvPr/>
          </p:nvPicPr>
          <p:blipFill rotWithShape="1">
            <a:blip r:embed="rId5">
              <a:alphaModFix/>
            </a:blip>
            <a:srcRect/>
            <a:stretch/>
          </p:blipFill>
          <p:spPr>
            <a:xfrm>
              <a:off x="548379" y="1125682"/>
              <a:ext cx="609599" cy="609599"/>
            </a:xfrm>
            <a:prstGeom prst="rect">
              <a:avLst/>
            </a:prstGeom>
            <a:noFill/>
            <a:ln>
              <a:noFill/>
            </a:ln>
          </p:spPr>
        </p:pic>
        <p:sp>
          <p:nvSpPr>
            <p:cNvPr id="515" name="Google Shape;515;p9"/>
            <p:cNvSpPr txBox="1"/>
            <p:nvPr/>
          </p:nvSpPr>
          <p:spPr>
            <a:xfrm>
              <a:off x="101689" y="1712358"/>
              <a:ext cx="1502979" cy="307736"/>
            </a:xfrm>
            <a:prstGeom prst="rect">
              <a:avLst/>
            </a:prstGeom>
            <a:noFill/>
            <a:ln>
              <a:noFill/>
            </a:ln>
          </p:spPr>
          <p:txBody>
            <a:bodyPr spcFirstLastPara="1" wrap="square" lIns="182850" tIns="91400" rIns="182850" bIns="91400" anchor="t" anchorCtr="0">
              <a:spAutoFit/>
            </a:bodyPr>
            <a:lstStyle/>
            <a:p>
              <a:pPr marL="0" marR="0" lvl="0" indent="0" algn="ctr" rtl="0">
                <a:spcBef>
                  <a:spcPts val="0"/>
                </a:spcBef>
                <a:spcAft>
                  <a:spcPts val="0"/>
                </a:spcAft>
                <a:buNone/>
              </a:pPr>
              <a:r>
                <a:rPr lang="en-US" sz="2800">
                  <a:solidFill>
                    <a:srgbClr val="000000"/>
                  </a:solidFill>
                  <a:latin typeface="IBM Plex Sans Light"/>
                  <a:ea typeface="IBM Plex Sans Light"/>
                  <a:cs typeface="IBM Plex Sans Light"/>
                  <a:sym typeface="IBM Plex Sans Light"/>
                </a:rPr>
                <a:t>Documents</a:t>
              </a:r>
              <a:endParaRPr sz="2800">
                <a:solidFill>
                  <a:srgbClr val="000000"/>
                </a:solidFill>
                <a:latin typeface="IBM Plex Sans Light"/>
                <a:ea typeface="IBM Plex Sans Light"/>
                <a:cs typeface="IBM Plex Sans Light"/>
                <a:sym typeface="IBM Plex Sans Light"/>
              </a:endParaRPr>
            </a:p>
          </p:txBody>
        </p:sp>
      </p:grpSp>
      <p:grpSp>
        <p:nvGrpSpPr>
          <p:cNvPr id="516" name="Google Shape;516;p9"/>
          <p:cNvGrpSpPr/>
          <p:nvPr/>
        </p:nvGrpSpPr>
        <p:grpSpPr>
          <a:xfrm>
            <a:off x="175566" y="4450142"/>
            <a:ext cx="3005958" cy="1781110"/>
            <a:chOff x="467708" y="2225071"/>
            <a:chExt cx="1502979" cy="890555"/>
          </a:xfrm>
        </p:grpSpPr>
        <p:pic>
          <p:nvPicPr>
            <p:cNvPr id="517" name="Google Shape;517;p9"/>
            <p:cNvPicPr preferRelativeResize="0"/>
            <p:nvPr/>
          </p:nvPicPr>
          <p:blipFill rotWithShape="1">
            <a:blip r:embed="rId6">
              <a:alphaModFix/>
            </a:blip>
            <a:srcRect/>
            <a:stretch/>
          </p:blipFill>
          <p:spPr>
            <a:xfrm>
              <a:off x="893377" y="2225071"/>
              <a:ext cx="651640" cy="651640"/>
            </a:xfrm>
            <a:prstGeom prst="rect">
              <a:avLst/>
            </a:prstGeom>
            <a:noFill/>
            <a:ln>
              <a:noFill/>
            </a:ln>
          </p:spPr>
        </p:pic>
        <p:sp>
          <p:nvSpPr>
            <p:cNvPr id="518" name="Google Shape;518;p9"/>
            <p:cNvSpPr txBox="1"/>
            <p:nvPr/>
          </p:nvSpPr>
          <p:spPr>
            <a:xfrm>
              <a:off x="467708" y="2807890"/>
              <a:ext cx="1502979" cy="307736"/>
            </a:xfrm>
            <a:prstGeom prst="rect">
              <a:avLst/>
            </a:prstGeom>
            <a:noFill/>
            <a:ln>
              <a:noFill/>
            </a:ln>
          </p:spPr>
          <p:txBody>
            <a:bodyPr spcFirstLastPara="1" wrap="square" lIns="182850" tIns="91400" rIns="182850" bIns="91400" anchor="t" anchorCtr="0">
              <a:spAutoFit/>
            </a:bodyPr>
            <a:lstStyle/>
            <a:p>
              <a:pPr marL="0" marR="0" lvl="0" indent="0" algn="ctr" rtl="0">
                <a:spcBef>
                  <a:spcPts val="0"/>
                </a:spcBef>
                <a:spcAft>
                  <a:spcPts val="0"/>
                </a:spcAft>
                <a:buNone/>
              </a:pPr>
              <a:r>
                <a:rPr lang="en-US" sz="2800">
                  <a:solidFill>
                    <a:srgbClr val="000000"/>
                  </a:solidFill>
                  <a:latin typeface="IBM Plex Sans Light"/>
                  <a:ea typeface="IBM Plex Sans Light"/>
                  <a:cs typeface="IBM Plex Sans Light"/>
                  <a:sym typeface="IBM Plex Sans Light"/>
                </a:rPr>
                <a:t>Spreadsheets</a:t>
              </a:r>
              <a:endParaRPr sz="2800">
                <a:solidFill>
                  <a:srgbClr val="000000"/>
                </a:solidFill>
                <a:latin typeface="IBM Plex Sans Light"/>
                <a:ea typeface="IBM Plex Sans Light"/>
                <a:cs typeface="IBM Plex Sans Light"/>
                <a:sym typeface="IBM Plex Sans Light"/>
              </a:endParaRPr>
            </a:p>
          </p:txBody>
        </p:sp>
      </p:grpSp>
      <p:grpSp>
        <p:nvGrpSpPr>
          <p:cNvPr id="519" name="Google Shape;519;p9"/>
          <p:cNvGrpSpPr/>
          <p:nvPr/>
        </p:nvGrpSpPr>
        <p:grpSpPr>
          <a:xfrm>
            <a:off x="175566" y="6567505"/>
            <a:ext cx="3005958" cy="1938116"/>
            <a:chOff x="454570" y="3283752"/>
            <a:chExt cx="1502979" cy="969058"/>
          </a:xfrm>
        </p:grpSpPr>
        <p:pic>
          <p:nvPicPr>
            <p:cNvPr id="520" name="Google Shape;520;p9"/>
            <p:cNvPicPr preferRelativeResize="0"/>
            <p:nvPr/>
          </p:nvPicPr>
          <p:blipFill rotWithShape="1">
            <a:blip r:embed="rId7">
              <a:alphaModFix/>
            </a:blip>
            <a:srcRect/>
            <a:stretch/>
          </p:blipFill>
          <p:spPr>
            <a:xfrm>
              <a:off x="840967" y="3283752"/>
              <a:ext cx="730185" cy="730185"/>
            </a:xfrm>
            <a:prstGeom prst="rect">
              <a:avLst/>
            </a:prstGeom>
            <a:noFill/>
            <a:ln>
              <a:noFill/>
            </a:ln>
          </p:spPr>
        </p:pic>
        <p:sp>
          <p:nvSpPr>
            <p:cNvPr id="521" name="Google Shape;521;p9"/>
            <p:cNvSpPr txBox="1"/>
            <p:nvPr/>
          </p:nvSpPr>
          <p:spPr>
            <a:xfrm>
              <a:off x="454570" y="3945074"/>
              <a:ext cx="1502979" cy="307736"/>
            </a:xfrm>
            <a:prstGeom prst="rect">
              <a:avLst/>
            </a:prstGeom>
            <a:noFill/>
            <a:ln>
              <a:noFill/>
            </a:ln>
          </p:spPr>
          <p:txBody>
            <a:bodyPr spcFirstLastPara="1" wrap="square" lIns="182850" tIns="91400" rIns="182850" bIns="91400" anchor="t" anchorCtr="0">
              <a:spAutoFit/>
            </a:bodyPr>
            <a:lstStyle/>
            <a:p>
              <a:pPr marL="0" marR="0" lvl="0" indent="0" algn="ctr" rtl="0">
                <a:spcBef>
                  <a:spcPts val="0"/>
                </a:spcBef>
                <a:spcAft>
                  <a:spcPts val="0"/>
                </a:spcAft>
                <a:buNone/>
              </a:pPr>
              <a:r>
                <a:rPr lang="en-US" sz="2800">
                  <a:solidFill>
                    <a:srgbClr val="000000"/>
                  </a:solidFill>
                  <a:latin typeface="IBM Plex Sans Light"/>
                  <a:ea typeface="IBM Plex Sans Light"/>
                  <a:cs typeface="IBM Plex Sans Light"/>
                  <a:sym typeface="IBM Plex Sans Light"/>
                </a:rPr>
                <a:t>Databases</a:t>
              </a:r>
              <a:endParaRPr sz="2800">
                <a:solidFill>
                  <a:srgbClr val="000000"/>
                </a:solidFill>
                <a:latin typeface="IBM Plex Sans Light"/>
                <a:ea typeface="IBM Plex Sans Light"/>
                <a:cs typeface="IBM Plex Sans Light"/>
                <a:sym typeface="IBM Plex Sans Light"/>
              </a:endParaRPr>
            </a:p>
          </p:txBody>
        </p:sp>
      </p:grpSp>
      <p:grpSp>
        <p:nvGrpSpPr>
          <p:cNvPr id="522" name="Google Shape;522;p9"/>
          <p:cNvGrpSpPr/>
          <p:nvPr/>
        </p:nvGrpSpPr>
        <p:grpSpPr>
          <a:xfrm>
            <a:off x="905689" y="8840858"/>
            <a:ext cx="1545708" cy="1907450"/>
            <a:chOff x="772163" y="4420429"/>
            <a:chExt cx="772854" cy="953725"/>
          </a:xfrm>
        </p:grpSpPr>
        <p:pic>
          <p:nvPicPr>
            <p:cNvPr id="523" name="Google Shape;523;p9"/>
            <p:cNvPicPr preferRelativeResize="0"/>
            <p:nvPr/>
          </p:nvPicPr>
          <p:blipFill rotWithShape="1">
            <a:blip r:embed="rId8">
              <a:alphaModFix/>
            </a:blip>
            <a:srcRect/>
            <a:stretch/>
          </p:blipFill>
          <p:spPr>
            <a:xfrm>
              <a:off x="795984" y="4420429"/>
              <a:ext cx="725213" cy="725213"/>
            </a:xfrm>
            <a:prstGeom prst="rect">
              <a:avLst/>
            </a:prstGeom>
            <a:noFill/>
            <a:ln>
              <a:noFill/>
            </a:ln>
          </p:spPr>
        </p:pic>
        <p:sp>
          <p:nvSpPr>
            <p:cNvPr id="524" name="Google Shape;524;p9"/>
            <p:cNvSpPr txBox="1"/>
            <p:nvPr/>
          </p:nvSpPr>
          <p:spPr>
            <a:xfrm>
              <a:off x="772163" y="5066418"/>
              <a:ext cx="772854" cy="307736"/>
            </a:xfrm>
            <a:prstGeom prst="rect">
              <a:avLst/>
            </a:prstGeom>
            <a:noFill/>
            <a:ln>
              <a:noFill/>
            </a:ln>
          </p:spPr>
          <p:txBody>
            <a:bodyPr spcFirstLastPara="1" wrap="square" lIns="182850" tIns="91400" rIns="182850" bIns="91400" anchor="t" anchorCtr="0">
              <a:spAutoFit/>
            </a:bodyPr>
            <a:lstStyle/>
            <a:p>
              <a:pPr marL="0" marR="0" lvl="0" indent="0" algn="ctr" rtl="0">
                <a:spcBef>
                  <a:spcPts val="0"/>
                </a:spcBef>
                <a:spcAft>
                  <a:spcPts val="0"/>
                </a:spcAft>
                <a:buNone/>
              </a:pPr>
              <a:r>
                <a:rPr lang="en-US" sz="2800">
                  <a:solidFill>
                    <a:srgbClr val="000000"/>
                  </a:solidFill>
                  <a:latin typeface="IBM Plex Sans Light"/>
                  <a:ea typeface="IBM Plex Sans Light"/>
                  <a:cs typeface="IBM Plex Sans Light"/>
                  <a:sym typeface="IBM Plex Sans Light"/>
                </a:rPr>
                <a:t>Models</a:t>
              </a:r>
              <a:endParaRPr sz="2800">
                <a:solidFill>
                  <a:srgbClr val="000000"/>
                </a:solidFill>
                <a:latin typeface="IBM Plex Sans Light"/>
                <a:ea typeface="IBM Plex Sans Light"/>
                <a:cs typeface="IBM Plex Sans Light"/>
                <a:sym typeface="IBM Plex Sans Light"/>
              </a:endParaRPr>
            </a:p>
          </p:txBody>
        </p:sp>
      </p:grpSp>
      <p:grpSp>
        <p:nvGrpSpPr>
          <p:cNvPr id="525" name="Google Shape;525;p9"/>
          <p:cNvGrpSpPr/>
          <p:nvPr/>
        </p:nvGrpSpPr>
        <p:grpSpPr>
          <a:xfrm>
            <a:off x="747562" y="11138017"/>
            <a:ext cx="1661166" cy="2108426"/>
            <a:chOff x="343518" y="5569008"/>
            <a:chExt cx="830583" cy="1054213"/>
          </a:xfrm>
        </p:grpSpPr>
        <p:pic>
          <p:nvPicPr>
            <p:cNvPr id="526" name="Google Shape;526;p9"/>
            <p:cNvPicPr preferRelativeResize="0"/>
            <p:nvPr/>
          </p:nvPicPr>
          <p:blipFill rotWithShape="1">
            <a:blip r:embed="rId9">
              <a:alphaModFix/>
            </a:blip>
            <a:srcRect/>
            <a:stretch/>
          </p:blipFill>
          <p:spPr>
            <a:xfrm>
              <a:off x="443917" y="5569008"/>
              <a:ext cx="730184" cy="730184"/>
            </a:xfrm>
            <a:prstGeom prst="rect">
              <a:avLst/>
            </a:prstGeom>
            <a:noFill/>
            <a:ln>
              <a:noFill/>
            </a:ln>
          </p:spPr>
        </p:pic>
        <p:sp>
          <p:nvSpPr>
            <p:cNvPr id="527" name="Google Shape;527;p9"/>
            <p:cNvSpPr txBox="1"/>
            <p:nvPr/>
          </p:nvSpPr>
          <p:spPr>
            <a:xfrm>
              <a:off x="343518" y="6315485"/>
              <a:ext cx="828305" cy="307736"/>
            </a:xfrm>
            <a:prstGeom prst="rect">
              <a:avLst/>
            </a:prstGeom>
            <a:noFill/>
            <a:ln>
              <a:noFill/>
            </a:ln>
          </p:spPr>
          <p:txBody>
            <a:bodyPr spcFirstLastPara="1" wrap="square" lIns="182850" tIns="91400" rIns="182850" bIns="91400" anchor="t" anchorCtr="0">
              <a:spAutoFit/>
            </a:bodyPr>
            <a:lstStyle/>
            <a:p>
              <a:pPr marL="0" marR="0" lvl="0" indent="0" algn="ctr" rtl="0">
                <a:spcBef>
                  <a:spcPts val="0"/>
                </a:spcBef>
                <a:spcAft>
                  <a:spcPts val="0"/>
                </a:spcAft>
                <a:buNone/>
              </a:pPr>
              <a:r>
                <a:rPr lang="en-US" sz="2800">
                  <a:solidFill>
                    <a:srgbClr val="000000"/>
                  </a:solidFill>
                  <a:latin typeface="IBM Plex Sans Light"/>
                  <a:ea typeface="IBM Plex Sans Light"/>
                  <a:cs typeface="IBM Plex Sans Light"/>
                  <a:sym typeface="IBM Plex Sans Light"/>
                </a:rPr>
                <a:t>Experts</a:t>
              </a:r>
              <a:endParaRPr sz="2800">
                <a:solidFill>
                  <a:srgbClr val="000000"/>
                </a:solidFill>
                <a:latin typeface="IBM Plex Sans Light"/>
                <a:ea typeface="IBM Plex Sans Light"/>
                <a:cs typeface="IBM Plex Sans Light"/>
                <a:sym typeface="IBM Plex Sans Light"/>
              </a:endParaRPr>
            </a:p>
          </p:txBody>
        </p:sp>
      </p:grpSp>
      <p:cxnSp>
        <p:nvCxnSpPr>
          <p:cNvPr id="528" name="Google Shape;528;p9"/>
          <p:cNvCxnSpPr>
            <a:endCxn id="510" idx="1"/>
          </p:cNvCxnSpPr>
          <p:nvPr/>
        </p:nvCxnSpPr>
        <p:spPr>
          <a:xfrm>
            <a:off x="2894170" y="3014930"/>
            <a:ext cx="1392000" cy="3601800"/>
          </a:xfrm>
          <a:prstGeom prst="straightConnector1">
            <a:avLst/>
          </a:prstGeom>
          <a:noFill/>
          <a:ln w="38100" cap="flat" cmpd="sng">
            <a:solidFill>
              <a:srgbClr val="3E6EC2"/>
            </a:solidFill>
            <a:prstDash val="solid"/>
            <a:round/>
            <a:headEnd type="none" w="sm" len="sm"/>
            <a:tailEnd type="triangle" w="med" len="med"/>
          </a:ln>
        </p:spPr>
      </p:cxnSp>
      <p:cxnSp>
        <p:nvCxnSpPr>
          <p:cNvPr id="529" name="Google Shape;529;p9"/>
          <p:cNvCxnSpPr>
            <a:endCxn id="510" idx="1"/>
          </p:cNvCxnSpPr>
          <p:nvPr/>
        </p:nvCxnSpPr>
        <p:spPr>
          <a:xfrm>
            <a:off x="2566570" y="5191130"/>
            <a:ext cx="1719600" cy="1425600"/>
          </a:xfrm>
          <a:prstGeom prst="straightConnector1">
            <a:avLst/>
          </a:prstGeom>
          <a:noFill/>
          <a:ln w="38100" cap="flat" cmpd="sng">
            <a:solidFill>
              <a:srgbClr val="3E6EC2"/>
            </a:solidFill>
            <a:prstDash val="solid"/>
            <a:round/>
            <a:headEnd type="none" w="sm" len="sm"/>
            <a:tailEnd type="triangle" w="med" len="med"/>
          </a:ln>
        </p:spPr>
      </p:cxnSp>
      <p:cxnSp>
        <p:nvCxnSpPr>
          <p:cNvPr id="530" name="Google Shape;530;p9"/>
          <p:cNvCxnSpPr>
            <a:endCxn id="510" idx="1"/>
          </p:cNvCxnSpPr>
          <p:nvPr/>
        </p:nvCxnSpPr>
        <p:spPr>
          <a:xfrm rot="10800000" flipH="1">
            <a:off x="2442370" y="6616730"/>
            <a:ext cx="1843800" cy="616800"/>
          </a:xfrm>
          <a:prstGeom prst="straightConnector1">
            <a:avLst/>
          </a:prstGeom>
          <a:noFill/>
          <a:ln w="38100" cap="flat" cmpd="sng">
            <a:solidFill>
              <a:srgbClr val="3E6EC2"/>
            </a:solidFill>
            <a:prstDash val="solid"/>
            <a:round/>
            <a:headEnd type="none" w="sm" len="sm"/>
            <a:tailEnd type="triangle" w="med" len="med"/>
          </a:ln>
        </p:spPr>
      </p:cxnSp>
      <p:cxnSp>
        <p:nvCxnSpPr>
          <p:cNvPr id="531" name="Google Shape;531;p9"/>
          <p:cNvCxnSpPr>
            <a:endCxn id="510" idx="1"/>
          </p:cNvCxnSpPr>
          <p:nvPr/>
        </p:nvCxnSpPr>
        <p:spPr>
          <a:xfrm rot="10800000" flipH="1">
            <a:off x="2604970" y="6616730"/>
            <a:ext cx="1681200" cy="2927400"/>
          </a:xfrm>
          <a:prstGeom prst="straightConnector1">
            <a:avLst/>
          </a:prstGeom>
          <a:noFill/>
          <a:ln w="38100" cap="flat" cmpd="sng">
            <a:solidFill>
              <a:srgbClr val="3E6EC2"/>
            </a:solidFill>
            <a:prstDash val="solid"/>
            <a:round/>
            <a:headEnd type="none" w="sm" len="sm"/>
            <a:tailEnd type="triangle" w="med" len="med"/>
          </a:ln>
        </p:spPr>
      </p:cxnSp>
      <p:cxnSp>
        <p:nvCxnSpPr>
          <p:cNvPr id="532" name="Google Shape;532;p9"/>
          <p:cNvCxnSpPr>
            <a:endCxn id="510" idx="1"/>
          </p:cNvCxnSpPr>
          <p:nvPr/>
        </p:nvCxnSpPr>
        <p:spPr>
          <a:xfrm rot="10800000" flipH="1">
            <a:off x="2566570" y="6616730"/>
            <a:ext cx="1719600" cy="4848000"/>
          </a:xfrm>
          <a:prstGeom prst="straightConnector1">
            <a:avLst/>
          </a:prstGeom>
          <a:noFill/>
          <a:ln w="38100" cap="flat" cmpd="sng">
            <a:solidFill>
              <a:srgbClr val="3E6EC2"/>
            </a:solidFill>
            <a:prstDash val="solid"/>
            <a:round/>
            <a:headEnd type="none" w="sm" len="sm"/>
            <a:tailEnd type="triangle" w="med" len="med"/>
          </a:ln>
        </p:spPr>
      </p:cxnSp>
      <p:sp>
        <p:nvSpPr>
          <p:cNvPr id="533" name="Google Shape;533;p9"/>
          <p:cNvSpPr txBox="1"/>
          <p:nvPr/>
        </p:nvSpPr>
        <p:spPr>
          <a:xfrm>
            <a:off x="4581674" y="7734989"/>
            <a:ext cx="2609418" cy="1477247"/>
          </a:xfrm>
          <a:prstGeom prst="rect">
            <a:avLst/>
          </a:prstGeom>
          <a:noFill/>
          <a:ln>
            <a:noFill/>
          </a:ln>
        </p:spPr>
        <p:txBody>
          <a:bodyPr spcFirstLastPara="1" wrap="square" lIns="182850" tIns="91400" rIns="182850" bIns="91400" anchor="t" anchorCtr="0">
            <a:spAutoFit/>
          </a:bodyPr>
          <a:lstStyle/>
          <a:p>
            <a:pPr marL="0" marR="0" lvl="0" indent="0" algn="ctr" rtl="0">
              <a:spcBef>
                <a:spcPts val="0"/>
              </a:spcBef>
              <a:spcAft>
                <a:spcPts val="0"/>
              </a:spcAft>
              <a:buNone/>
            </a:pPr>
            <a:r>
              <a:rPr lang="en-US" sz="2800" dirty="0">
                <a:solidFill>
                  <a:srgbClr val="000000"/>
                </a:solidFill>
                <a:latin typeface="IBM Plex Sans Light"/>
                <a:ea typeface="IBM Plex Sans Light"/>
                <a:cs typeface="IBM Plex Sans Light"/>
                <a:sym typeface="IBM Plex Sans Light"/>
              </a:rPr>
              <a:t>Athena Wisdom Forge</a:t>
            </a:r>
            <a:endParaRPr sz="2800" dirty="0">
              <a:solidFill>
                <a:srgbClr val="000000"/>
              </a:solidFill>
              <a:latin typeface="IBM Plex Sans Light"/>
              <a:ea typeface="IBM Plex Sans Light"/>
              <a:cs typeface="IBM Plex Sans Light"/>
              <a:sym typeface="IBM Plex Sans Light"/>
            </a:endParaRPr>
          </a:p>
        </p:txBody>
      </p:sp>
      <p:cxnSp>
        <p:nvCxnSpPr>
          <p:cNvPr id="534" name="Google Shape;534;p9"/>
          <p:cNvCxnSpPr>
            <a:endCxn id="535" idx="1"/>
          </p:cNvCxnSpPr>
          <p:nvPr/>
        </p:nvCxnSpPr>
        <p:spPr>
          <a:xfrm>
            <a:off x="7134993" y="6742660"/>
            <a:ext cx="866400" cy="9600"/>
          </a:xfrm>
          <a:prstGeom prst="straightConnector1">
            <a:avLst/>
          </a:prstGeom>
          <a:noFill/>
          <a:ln w="38100" cap="flat" cmpd="sng">
            <a:solidFill>
              <a:srgbClr val="3E6EC2"/>
            </a:solidFill>
            <a:prstDash val="solid"/>
            <a:round/>
            <a:headEnd type="none" w="sm" len="sm"/>
            <a:tailEnd type="triangle" w="lg" len="lg"/>
          </a:ln>
        </p:spPr>
      </p:cxnSp>
      <p:pic>
        <p:nvPicPr>
          <p:cNvPr id="535" name="Google Shape;535;p9"/>
          <p:cNvPicPr preferRelativeResize="0"/>
          <p:nvPr/>
        </p:nvPicPr>
        <p:blipFill rotWithShape="1">
          <a:blip r:embed="rId10">
            <a:alphaModFix/>
          </a:blip>
          <a:srcRect/>
          <a:stretch/>
        </p:blipFill>
        <p:spPr>
          <a:xfrm>
            <a:off x="8001393" y="5918958"/>
            <a:ext cx="1666604" cy="1666604"/>
          </a:xfrm>
          <a:prstGeom prst="rect">
            <a:avLst/>
          </a:prstGeom>
          <a:noFill/>
          <a:ln>
            <a:noFill/>
          </a:ln>
        </p:spPr>
      </p:pic>
      <p:sp>
        <p:nvSpPr>
          <p:cNvPr id="536" name="Google Shape;536;p9"/>
          <p:cNvSpPr txBox="1"/>
          <p:nvPr/>
        </p:nvSpPr>
        <p:spPr>
          <a:xfrm>
            <a:off x="7376742" y="7557000"/>
            <a:ext cx="3395662" cy="1046360"/>
          </a:xfrm>
          <a:prstGeom prst="rect">
            <a:avLst/>
          </a:prstGeom>
          <a:noFill/>
          <a:ln>
            <a:noFill/>
          </a:ln>
        </p:spPr>
        <p:txBody>
          <a:bodyPr spcFirstLastPara="1" wrap="square" lIns="182850" tIns="91400" rIns="182850" bIns="91400" anchor="t" anchorCtr="0">
            <a:spAutoFit/>
          </a:bodyPr>
          <a:lstStyle/>
          <a:p>
            <a:pPr marL="0" marR="0" lvl="0" indent="0" algn="ctr" rtl="0">
              <a:spcBef>
                <a:spcPts val="0"/>
              </a:spcBef>
              <a:spcAft>
                <a:spcPts val="0"/>
              </a:spcAft>
              <a:buNone/>
            </a:pPr>
            <a:r>
              <a:rPr lang="en-US" sz="2800">
                <a:solidFill>
                  <a:srgbClr val="000000"/>
                </a:solidFill>
                <a:latin typeface="IBM Plex Sans Light"/>
                <a:ea typeface="IBM Plex Sans Light"/>
                <a:cs typeface="IBM Plex Sans Light"/>
                <a:sym typeface="IBM Plex Sans Light"/>
              </a:rPr>
              <a:t>Formalized decision spec draft</a:t>
            </a:r>
            <a:endParaRPr sz="2800">
              <a:solidFill>
                <a:srgbClr val="000000"/>
              </a:solidFill>
              <a:latin typeface="IBM Plex Sans Light"/>
              <a:ea typeface="IBM Plex Sans Light"/>
              <a:cs typeface="IBM Plex Sans Light"/>
              <a:sym typeface="IBM Plex Sans Light"/>
            </a:endParaRPr>
          </a:p>
        </p:txBody>
      </p:sp>
      <p:cxnSp>
        <p:nvCxnSpPr>
          <p:cNvPr id="537" name="Google Shape;537;p9"/>
          <p:cNvCxnSpPr/>
          <p:nvPr/>
        </p:nvCxnSpPr>
        <p:spPr>
          <a:xfrm>
            <a:off x="9713570" y="6757720"/>
            <a:ext cx="1058834" cy="0"/>
          </a:xfrm>
          <a:prstGeom prst="straightConnector1">
            <a:avLst/>
          </a:prstGeom>
          <a:noFill/>
          <a:ln w="38100" cap="flat" cmpd="sng">
            <a:solidFill>
              <a:srgbClr val="3E6EC2"/>
            </a:solidFill>
            <a:prstDash val="solid"/>
            <a:round/>
            <a:headEnd type="none" w="sm" len="sm"/>
            <a:tailEnd type="triangle" w="lg" len="lg"/>
          </a:ln>
        </p:spPr>
      </p:cxnSp>
      <p:cxnSp>
        <p:nvCxnSpPr>
          <p:cNvPr id="538" name="Google Shape;538;p9"/>
          <p:cNvCxnSpPr/>
          <p:nvPr/>
        </p:nvCxnSpPr>
        <p:spPr>
          <a:xfrm rot="10800000">
            <a:off x="3027049" y="2227944"/>
            <a:ext cx="18846000" cy="772800"/>
          </a:xfrm>
          <a:prstGeom prst="bentConnector3">
            <a:avLst>
              <a:gd name="adj1" fmla="val 39"/>
            </a:avLst>
          </a:prstGeom>
          <a:noFill/>
          <a:ln w="28575" cap="flat" cmpd="sng">
            <a:solidFill>
              <a:srgbClr val="3E6EC2"/>
            </a:solidFill>
            <a:prstDash val="dash"/>
            <a:round/>
            <a:headEnd type="none" w="sm" len="sm"/>
            <a:tailEnd type="triangle" w="lg" len="lg"/>
          </a:ln>
        </p:spPr>
      </p:cxnSp>
      <p:grpSp>
        <p:nvGrpSpPr>
          <p:cNvPr id="539" name="Google Shape;539;p9"/>
          <p:cNvGrpSpPr/>
          <p:nvPr/>
        </p:nvGrpSpPr>
        <p:grpSpPr>
          <a:xfrm>
            <a:off x="20559820" y="3223756"/>
            <a:ext cx="3005958" cy="2163550"/>
            <a:chOff x="10546760" y="1536892"/>
            <a:chExt cx="1502979" cy="1081775"/>
          </a:xfrm>
        </p:grpSpPr>
        <p:pic>
          <p:nvPicPr>
            <p:cNvPr id="540" name="Google Shape;540;p9"/>
            <p:cNvPicPr preferRelativeResize="0"/>
            <p:nvPr/>
          </p:nvPicPr>
          <p:blipFill rotWithShape="1">
            <a:blip r:embed="rId11">
              <a:alphaModFix/>
            </a:blip>
            <a:srcRect/>
            <a:stretch/>
          </p:blipFill>
          <p:spPr>
            <a:xfrm flipH="1">
              <a:off x="10884464" y="1536892"/>
              <a:ext cx="827570" cy="827570"/>
            </a:xfrm>
            <a:prstGeom prst="rect">
              <a:avLst/>
            </a:prstGeom>
            <a:noFill/>
            <a:ln>
              <a:noFill/>
            </a:ln>
          </p:spPr>
        </p:pic>
        <p:sp>
          <p:nvSpPr>
            <p:cNvPr id="541" name="Google Shape;541;p9"/>
            <p:cNvSpPr txBox="1"/>
            <p:nvPr/>
          </p:nvSpPr>
          <p:spPr>
            <a:xfrm>
              <a:off x="10546760" y="2310931"/>
              <a:ext cx="1502979" cy="307736"/>
            </a:xfrm>
            <a:prstGeom prst="rect">
              <a:avLst/>
            </a:prstGeom>
            <a:noFill/>
            <a:ln>
              <a:noFill/>
            </a:ln>
          </p:spPr>
          <p:txBody>
            <a:bodyPr spcFirstLastPara="1" wrap="square" lIns="182850" tIns="91400" rIns="182850" bIns="91400" anchor="t" anchorCtr="0">
              <a:spAutoFit/>
            </a:bodyPr>
            <a:lstStyle/>
            <a:p>
              <a:pPr marL="0" marR="0" lvl="0" indent="0" algn="ctr" rtl="0">
                <a:spcBef>
                  <a:spcPts val="0"/>
                </a:spcBef>
                <a:spcAft>
                  <a:spcPts val="0"/>
                </a:spcAft>
                <a:buNone/>
              </a:pPr>
              <a:r>
                <a:rPr lang="en-US" sz="2800">
                  <a:solidFill>
                    <a:srgbClr val="000000"/>
                  </a:solidFill>
                  <a:latin typeface="IBM Plex Sans Light"/>
                  <a:ea typeface="IBM Plex Sans Light"/>
                  <a:cs typeface="IBM Plex Sans Light"/>
                  <a:sym typeface="IBM Plex Sans Light"/>
                </a:rPr>
                <a:t>Decision Models</a:t>
              </a:r>
              <a:endParaRPr sz="2800">
                <a:solidFill>
                  <a:srgbClr val="000000"/>
                </a:solidFill>
                <a:latin typeface="IBM Plex Sans Light"/>
                <a:ea typeface="IBM Plex Sans Light"/>
                <a:cs typeface="IBM Plex Sans Light"/>
                <a:sym typeface="IBM Plex Sans Light"/>
              </a:endParaRPr>
            </a:p>
          </p:txBody>
        </p:sp>
      </p:grpSp>
      <p:grpSp>
        <p:nvGrpSpPr>
          <p:cNvPr id="542" name="Google Shape;542;p9"/>
          <p:cNvGrpSpPr/>
          <p:nvPr/>
        </p:nvGrpSpPr>
        <p:grpSpPr>
          <a:xfrm>
            <a:off x="20700246" y="5926702"/>
            <a:ext cx="2725106" cy="2590658"/>
            <a:chOff x="10700951" y="2965830"/>
            <a:chExt cx="1362553" cy="1295329"/>
          </a:xfrm>
        </p:grpSpPr>
        <p:sp>
          <p:nvSpPr>
            <p:cNvPr id="543" name="Google Shape;543;p9"/>
            <p:cNvSpPr txBox="1"/>
            <p:nvPr/>
          </p:nvSpPr>
          <p:spPr>
            <a:xfrm>
              <a:off x="10700951" y="3737979"/>
              <a:ext cx="1362553" cy="523180"/>
            </a:xfrm>
            <a:prstGeom prst="rect">
              <a:avLst/>
            </a:prstGeom>
            <a:noFill/>
            <a:ln>
              <a:noFill/>
            </a:ln>
          </p:spPr>
          <p:txBody>
            <a:bodyPr spcFirstLastPara="1" wrap="square" lIns="182850" tIns="91400" rIns="182850" bIns="91400" anchor="t" anchorCtr="0">
              <a:spAutoFit/>
            </a:bodyPr>
            <a:lstStyle/>
            <a:p>
              <a:pPr marL="0" marR="0" lvl="0" indent="0" algn="ctr" rtl="0">
                <a:spcBef>
                  <a:spcPts val="0"/>
                </a:spcBef>
                <a:spcAft>
                  <a:spcPts val="0"/>
                </a:spcAft>
                <a:buNone/>
              </a:pPr>
              <a:r>
                <a:rPr lang="en-US" sz="2800">
                  <a:solidFill>
                    <a:srgbClr val="000000"/>
                  </a:solidFill>
                  <a:latin typeface="IBM Plex Sans Light"/>
                  <a:ea typeface="IBM Plex Sans Light"/>
                  <a:cs typeface="IBM Plex Sans Light"/>
                  <a:sym typeface="IBM Plex Sans Light"/>
                </a:rPr>
                <a:t>Business Rules</a:t>
              </a:r>
              <a:endParaRPr sz="2800">
                <a:solidFill>
                  <a:srgbClr val="000000"/>
                </a:solidFill>
                <a:latin typeface="IBM Plex Sans Light"/>
                <a:ea typeface="IBM Plex Sans Light"/>
                <a:cs typeface="IBM Plex Sans Light"/>
                <a:sym typeface="IBM Plex Sans Light"/>
              </a:endParaRPr>
            </a:p>
          </p:txBody>
        </p:sp>
        <p:pic>
          <p:nvPicPr>
            <p:cNvPr id="544" name="Google Shape;544;p9"/>
            <p:cNvPicPr preferRelativeResize="0"/>
            <p:nvPr/>
          </p:nvPicPr>
          <p:blipFill rotWithShape="1">
            <a:blip r:embed="rId12">
              <a:alphaModFix/>
            </a:blip>
            <a:srcRect/>
            <a:stretch/>
          </p:blipFill>
          <p:spPr>
            <a:xfrm>
              <a:off x="11027503" y="2965830"/>
              <a:ext cx="709448" cy="776443"/>
            </a:xfrm>
            <a:prstGeom prst="rect">
              <a:avLst/>
            </a:prstGeom>
            <a:noFill/>
            <a:ln>
              <a:noFill/>
            </a:ln>
          </p:spPr>
        </p:pic>
      </p:grpSp>
      <p:grpSp>
        <p:nvGrpSpPr>
          <p:cNvPr id="545" name="Google Shape;545;p9"/>
          <p:cNvGrpSpPr/>
          <p:nvPr/>
        </p:nvGrpSpPr>
        <p:grpSpPr>
          <a:xfrm>
            <a:off x="21308205" y="8610972"/>
            <a:ext cx="1509184" cy="1829558"/>
            <a:chOff x="10556190" y="4305486"/>
            <a:chExt cx="754592" cy="914779"/>
          </a:xfrm>
        </p:grpSpPr>
        <p:pic>
          <p:nvPicPr>
            <p:cNvPr id="546" name="Google Shape;546;p9"/>
            <p:cNvPicPr preferRelativeResize="0"/>
            <p:nvPr/>
          </p:nvPicPr>
          <p:blipFill rotWithShape="1">
            <a:blip r:embed="rId13">
              <a:alphaModFix/>
            </a:blip>
            <a:srcRect/>
            <a:stretch/>
          </p:blipFill>
          <p:spPr>
            <a:xfrm>
              <a:off x="10594528" y="4305486"/>
              <a:ext cx="677917" cy="677917"/>
            </a:xfrm>
            <a:prstGeom prst="rect">
              <a:avLst/>
            </a:prstGeom>
            <a:noFill/>
            <a:ln>
              <a:noFill/>
            </a:ln>
          </p:spPr>
        </p:pic>
        <p:sp>
          <p:nvSpPr>
            <p:cNvPr id="547" name="Google Shape;547;p9"/>
            <p:cNvSpPr txBox="1"/>
            <p:nvPr/>
          </p:nvSpPr>
          <p:spPr>
            <a:xfrm>
              <a:off x="10556190" y="4912529"/>
              <a:ext cx="754592" cy="307736"/>
            </a:xfrm>
            <a:prstGeom prst="rect">
              <a:avLst/>
            </a:prstGeom>
            <a:noFill/>
            <a:ln>
              <a:noFill/>
            </a:ln>
          </p:spPr>
          <p:txBody>
            <a:bodyPr spcFirstLastPara="1" wrap="square" lIns="182850" tIns="91400" rIns="182850" bIns="91400" anchor="t" anchorCtr="0">
              <a:spAutoFit/>
            </a:bodyPr>
            <a:lstStyle/>
            <a:p>
              <a:pPr marL="0" marR="0" lvl="0" indent="0" algn="ctr" rtl="0">
                <a:spcBef>
                  <a:spcPts val="0"/>
                </a:spcBef>
                <a:spcAft>
                  <a:spcPts val="0"/>
                </a:spcAft>
                <a:buNone/>
              </a:pPr>
              <a:r>
                <a:rPr lang="en-US" sz="2800">
                  <a:solidFill>
                    <a:srgbClr val="000000"/>
                  </a:solidFill>
                  <a:latin typeface="IBM Plex Sans Light"/>
                  <a:ea typeface="IBM Plex Sans Light"/>
                  <a:cs typeface="IBM Plex Sans Light"/>
                  <a:sym typeface="IBM Plex Sans Light"/>
                </a:rPr>
                <a:t>Code</a:t>
              </a:r>
              <a:endParaRPr sz="2800">
                <a:solidFill>
                  <a:srgbClr val="000000"/>
                </a:solidFill>
                <a:latin typeface="IBM Plex Sans Light"/>
                <a:ea typeface="IBM Plex Sans Light"/>
                <a:cs typeface="IBM Plex Sans Light"/>
                <a:sym typeface="IBM Plex Sans Light"/>
              </a:endParaRPr>
            </a:p>
          </p:txBody>
        </p:sp>
      </p:grpSp>
      <p:cxnSp>
        <p:nvCxnSpPr>
          <p:cNvPr id="548" name="Google Shape;548;p9"/>
          <p:cNvCxnSpPr/>
          <p:nvPr/>
        </p:nvCxnSpPr>
        <p:spPr>
          <a:xfrm rot="10800000" flipH="1">
            <a:off x="19162964" y="4174285"/>
            <a:ext cx="1710334" cy="2750950"/>
          </a:xfrm>
          <a:prstGeom prst="straightConnector1">
            <a:avLst/>
          </a:prstGeom>
          <a:noFill/>
          <a:ln w="38100" cap="flat" cmpd="sng">
            <a:solidFill>
              <a:srgbClr val="3E6EC2"/>
            </a:solidFill>
            <a:prstDash val="solid"/>
            <a:round/>
            <a:headEnd type="none" w="sm" len="sm"/>
            <a:tailEnd type="triangle" w="lg" len="lg"/>
          </a:ln>
        </p:spPr>
      </p:cxnSp>
      <p:cxnSp>
        <p:nvCxnSpPr>
          <p:cNvPr id="549" name="Google Shape;549;p9"/>
          <p:cNvCxnSpPr/>
          <p:nvPr/>
        </p:nvCxnSpPr>
        <p:spPr>
          <a:xfrm rot="10800000" flipH="1">
            <a:off x="19162963" y="6757721"/>
            <a:ext cx="1768852" cy="167514"/>
          </a:xfrm>
          <a:prstGeom prst="straightConnector1">
            <a:avLst/>
          </a:prstGeom>
          <a:noFill/>
          <a:ln w="38100" cap="flat" cmpd="sng">
            <a:solidFill>
              <a:srgbClr val="3E6EC2"/>
            </a:solidFill>
            <a:prstDash val="solid"/>
            <a:round/>
            <a:headEnd type="none" w="sm" len="sm"/>
            <a:tailEnd type="triangle" w="lg" len="lg"/>
          </a:ln>
        </p:spPr>
      </p:cxnSp>
      <p:cxnSp>
        <p:nvCxnSpPr>
          <p:cNvPr id="550" name="Google Shape;550;p9"/>
          <p:cNvCxnSpPr/>
          <p:nvPr/>
        </p:nvCxnSpPr>
        <p:spPr>
          <a:xfrm>
            <a:off x="19141971" y="7006628"/>
            <a:ext cx="1544832" cy="2311100"/>
          </a:xfrm>
          <a:prstGeom prst="straightConnector1">
            <a:avLst/>
          </a:prstGeom>
          <a:noFill/>
          <a:ln w="38100" cap="flat" cmpd="sng">
            <a:solidFill>
              <a:srgbClr val="3E6EC2"/>
            </a:solidFill>
            <a:prstDash val="solid"/>
            <a:round/>
            <a:headEnd type="none" w="sm" len="sm"/>
            <a:tailEnd type="triangle" w="lg" len="lg"/>
          </a:ln>
        </p:spPr>
      </p:cxnSp>
      <p:grpSp>
        <p:nvGrpSpPr>
          <p:cNvPr id="551" name="Google Shape;551;p9"/>
          <p:cNvGrpSpPr/>
          <p:nvPr/>
        </p:nvGrpSpPr>
        <p:grpSpPr>
          <a:xfrm>
            <a:off x="21022865" y="11151094"/>
            <a:ext cx="2079864" cy="1962890"/>
            <a:chOff x="10538349" y="5575547"/>
            <a:chExt cx="1039932" cy="981445"/>
          </a:xfrm>
        </p:grpSpPr>
        <p:pic>
          <p:nvPicPr>
            <p:cNvPr id="552" name="Google Shape;552;p9"/>
            <p:cNvPicPr preferRelativeResize="0"/>
            <p:nvPr/>
          </p:nvPicPr>
          <p:blipFill rotWithShape="1">
            <a:blip r:embed="rId14">
              <a:alphaModFix/>
            </a:blip>
            <a:srcRect/>
            <a:stretch/>
          </p:blipFill>
          <p:spPr>
            <a:xfrm>
              <a:off x="10721461" y="5575547"/>
              <a:ext cx="673709" cy="673709"/>
            </a:xfrm>
            <a:prstGeom prst="rect">
              <a:avLst/>
            </a:prstGeom>
            <a:noFill/>
            <a:ln>
              <a:noFill/>
            </a:ln>
          </p:spPr>
        </p:pic>
        <p:sp>
          <p:nvSpPr>
            <p:cNvPr id="553" name="Google Shape;553;p9"/>
            <p:cNvSpPr txBox="1"/>
            <p:nvPr/>
          </p:nvSpPr>
          <p:spPr>
            <a:xfrm>
              <a:off x="10538349" y="6249256"/>
              <a:ext cx="1039932" cy="307736"/>
            </a:xfrm>
            <a:prstGeom prst="rect">
              <a:avLst/>
            </a:prstGeom>
            <a:noFill/>
            <a:ln>
              <a:noFill/>
            </a:ln>
          </p:spPr>
          <p:txBody>
            <a:bodyPr spcFirstLastPara="1" wrap="square" lIns="182850" tIns="91400" rIns="182850" bIns="91400" anchor="t" anchorCtr="0">
              <a:spAutoFit/>
            </a:bodyPr>
            <a:lstStyle/>
            <a:p>
              <a:pPr marL="0" marR="0" lvl="0" indent="0" algn="ctr" rtl="0">
                <a:spcBef>
                  <a:spcPts val="0"/>
                </a:spcBef>
                <a:spcAft>
                  <a:spcPts val="0"/>
                </a:spcAft>
                <a:buNone/>
              </a:pPr>
              <a:r>
                <a:rPr lang="en-US" sz="2800">
                  <a:solidFill>
                    <a:srgbClr val="000000"/>
                  </a:solidFill>
                  <a:latin typeface="IBM Plex Sans Light"/>
                  <a:ea typeface="IBM Plex Sans Light"/>
                  <a:cs typeface="IBM Plex Sans Light"/>
                  <a:sym typeface="IBM Plex Sans Light"/>
                </a:rPr>
                <a:t>Test Cases</a:t>
              </a:r>
              <a:endParaRPr sz="2800">
                <a:solidFill>
                  <a:srgbClr val="000000"/>
                </a:solidFill>
                <a:latin typeface="IBM Plex Sans Light"/>
                <a:ea typeface="IBM Plex Sans Light"/>
                <a:cs typeface="IBM Plex Sans Light"/>
                <a:sym typeface="IBM Plex Sans Light"/>
              </a:endParaRPr>
            </a:p>
          </p:txBody>
        </p:sp>
      </p:grpSp>
      <p:cxnSp>
        <p:nvCxnSpPr>
          <p:cNvPr id="554" name="Google Shape;554;p9"/>
          <p:cNvCxnSpPr/>
          <p:nvPr/>
        </p:nvCxnSpPr>
        <p:spPr>
          <a:xfrm>
            <a:off x="19141972" y="6925235"/>
            <a:ext cx="1731326" cy="5028102"/>
          </a:xfrm>
          <a:prstGeom prst="straightConnector1">
            <a:avLst/>
          </a:prstGeom>
          <a:noFill/>
          <a:ln w="38100" cap="flat" cmpd="sng">
            <a:solidFill>
              <a:srgbClr val="3E6EC2"/>
            </a:solidFill>
            <a:prstDash val="solid"/>
            <a:round/>
            <a:headEnd type="none" w="sm" len="sm"/>
            <a:tailEnd type="triangle" w="lg" len="lg"/>
          </a:ln>
        </p:spPr>
      </p:cxnSp>
      <p:cxnSp>
        <p:nvCxnSpPr>
          <p:cNvPr id="555" name="Google Shape;555;p9"/>
          <p:cNvCxnSpPr>
            <a:endCxn id="510" idx="0"/>
          </p:cNvCxnSpPr>
          <p:nvPr/>
        </p:nvCxnSpPr>
        <p:spPr>
          <a:xfrm flipH="1">
            <a:off x="5898447" y="3356853"/>
            <a:ext cx="8470800" cy="1647600"/>
          </a:xfrm>
          <a:prstGeom prst="bentConnector2">
            <a:avLst/>
          </a:prstGeom>
          <a:noFill/>
          <a:ln w="38100" cap="flat" cmpd="sng">
            <a:solidFill>
              <a:srgbClr val="3E6EC2"/>
            </a:solidFill>
            <a:prstDash val="solid"/>
            <a:round/>
            <a:headEnd type="none" w="sm" len="sm"/>
            <a:tailEnd type="triangle" w="lg" len="lg"/>
          </a:ln>
        </p:spPr>
      </p:cxnSp>
      <p:cxnSp>
        <p:nvCxnSpPr>
          <p:cNvPr id="556" name="Google Shape;556;p9"/>
          <p:cNvCxnSpPr/>
          <p:nvPr/>
        </p:nvCxnSpPr>
        <p:spPr>
          <a:xfrm rot="10800000">
            <a:off x="14369019" y="3357017"/>
            <a:ext cx="0" cy="817266"/>
          </a:xfrm>
          <a:prstGeom prst="straightConnector1">
            <a:avLst/>
          </a:prstGeom>
          <a:noFill/>
          <a:ln w="38100" cap="flat" cmpd="sng">
            <a:solidFill>
              <a:srgbClr val="3E6EC2"/>
            </a:solidFill>
            <a:prstDash val="solid"/>
            <a:round/>
            <a:headEnd type="none" w="sm" len="sm"/>
            <a:tailEnd type="none" w="sm" len="sm"/>
          </a:ln>
        </p:spPr>
      </p:cxnSp>
      <p:sp>
        <p:nvSpPr>
          <p:cNvPr id="557" name="Google Shape;557;p9"/>
          <p:cNvSpPr txBox="1"/>
          <p:nvPr/>
        </p:nvSpPr>
        <p:spPr>
          <a:xfrm>
            <a:off x="18874793" y="2340367"/>
            <a:ext cx="2902076" cy="1046360"/>
          </a:xfrm>
          <a:prstGeom prst="rect">
            <a:avLst/>
          </a:prstGeom>
          <a:noFill/>
          <a:ln>
            <a:noFill/>
          </a:ln>
        </p:spPr>
        <p:txBody>
          <a:bodyPr spcFirstLastPara="1" wrap="square" lIns="182850" tIns="91400" rIns="182850" bIns="91400" anchor="t" anchorCtr="0">
            <a:spAutoFit/>
          </a:bodyPr>
          <a:lstStyle/>
          <a:p>
            <a:pPr marL="0" marR="0" lvl="0" indent="0" algn="ctr" rtl="0">
              <a:spcBef>
                <a:spcPts val="0"/>
              </a:spcBef>
              <a:spcAft>
                <a:spcPts val="0"/>
              </a:spcAft>
              <a:buNone/>
            </a:pPr>
            <a:r>
              <a:rPr lang="en-US" sz="2800">
                <a:solidFill>
                  <a:srgbClr val="000000"/>
                </a:solidFill>
                <a:latin typeface="IBM Plex Sans Light"/>
                <a:ea typeface="IBM Plex Sans Light"/>
                <a:cs typeface="IBM Plex Sans Light"/>
                <a:sym typeface="IBM Plex Sans Light"/>
              </a:rPr>
              <a:t>Explanation Links</a:t>
            </a:r>
            <a:endParaRPr sz="7200">
              <a:solidFill>
                <a:schemeClr val="lt1"/>
              </a:solidFill>
              <a:latin typeface="IBM Plex Sans Light"/>
              <a:ea typeface="IBM Plex Sans Light"/>
              <a:cs typeface="IBM Plex Sans Light"/>
              <a:sym typeface="IBM Plex Sans Light"/>
            </a:endParaRPr>
          </a:p>
        </p:txBody>
      </p:sp>
      <p:sp>
        <p:nvSpPr>
          <p:cNvPr id="558" name="Google Shape;558;p9"/>
          <p:cNvSpPr txBox="1"/>
          <p:nvPr/>
        </p:nvSpPr>
        <p:spPr>
          <a:xfrm>
            <a:off x="5390670" y="10619133"/>
            <a:ext cx="12004431" cy="2498135"/>
          </a:xfrm>
          <a:prstGeom prst="rect">
            <a:avLst/>
          </a:prstGeom>
          <a:noFill/>
          <a:ln w="9525" cap="flat" cmpd="sng">
            <a:solidFill>
              <a:schemeClr val="accent3"/>
            </a:solidFill>
            <a:prstDash val="solid"/>
            <a:round/>
            <a:headEnd type="none" w="sm" len="sm"/>
            <a:tailEnd type="none" w="sm" len="sm"/>
          </a:ln>
        </p:spPr>
        <p:txBody>
          <a:bodyPr spcFirstLastPara="1" wrap="square" lIns="72000" tIns="72000" rIns="72000" bIns="72000" anchor="t" anchorCtr="0">
            <a:noAutofit/>
          </a:bodyPr>
          <a:lstStyle/>
          <a:p>
            <a:pPr marL="457200" marR="0" lvl="0" indent="-457200" algn="l" rtl="0">
              <a:spcBef>
                <a:spcPts val="0"/>
              </a:spcBef>
              <a:spcAft>
                <a:spcPts val="0"/>
              </a:spcAft>
              <a:buClr>
                <a:schemeClr val="accent3"/>
              </a:buClr>
              <a:buSzPts val="3200"/>
              <a:buFont typeface="Arial"/>
              <a:buChar char="•"/>
            </a:pPr>
            <a:r>
              <a:rPr lang="en-US" sz="3200">
                <a:solidFill>
                  <a:schemeClr val="accent3"/>
                </a:solidFill>
                <a:latin typeface="IBM Plex Sans Light"/>
                <a:ea typeface="IBM Plex Sans Light"/>
                <a:cs typeface="IBM Plex Sans Light"/>
                <a:sym typeface="IBM Plex Sans Light"/>
              </a:rPr>
              <a:t>Assist Business Analyst in managing and extracting business rules from documents, interviews, code, etc.</a:t>
            </a:r>
            <a:endParaRPr/>
          </a:p>
          <a:p>
            <a:pPr marL="457200" marR="0" lvl="0" indent="-457200" algn="l" rtl="0">
              <a:spcBef>
                <a:spcPts val="0"/>
              </a:spcBef>
              <a:spcAft>
                <a:spcPts val="0"/>
              </a:spcAft>
              <a:buClr>
                <a:schemeClr val="accent3"/>
              </a:buClr>
              <a:buSzPts val="3200"/>
              <a:buFont typeface="Arial"/>
              <a:buChar char="•"/>
            </a:pPr>
            <a:r>
              <a:rPr lang="en-US" sz="3200">
                <a:solidFill>
                  <a:schemeClr val="accent3"/>
                </a:solidFill>
                <a:latin typeface="IBM Plex Sans Light"/>
                <a:ea typeface="IBM Plex Sans Light"/>
                <a:cs typeface="IBM Plex Sans Light"/>
                <a:sym typeface="IBM Plex Sans Light"/>
              </a:rPr>
              <a:t>Interactive system keeping the human in the loop.</a:t>
            </a:r>
            <a:endParaRPr/>
          </a:p>
          <a:p>
            <a:pPr marL="457200" marR="0" lvl="0" indent="-457200" algn="l" rtl="0">
              <a:spcBef>
                <a:spcPts val="0"/>
              </a:spcBef>
              <a:spcAft>
                <a:spcPts val="0"/>
              </a:spcAft>
              <a:buClr>
                <a:schemeClr val="accent3"/>
              </a:buClr>
              <a:buSzPts val="3200"/>
              <a:buFont typeface="Arial"/>
              <a:buChar char="•"/>
            </a:pPr>
            <a:r>
              <a:rPr lang="en-US" sz="3200">
                <a:solidFill>
                  <a:schemeClr val="accent3"/>
                </a:solidFill>
                <a:latin typeface="IBM Plex Sans Light"/>
                <a:ea typeface="IBM Plex Sans Light"/>
                <a:cs typeface="IBM Plex Sans Light"/>
                <a:sym typeface="IBM Plex Sans Light"/>
              </a:rPr>
              <a:t>Leverage readable, formalized intermediate format.</a:t>
            </a:r>
            <a:endParaRPr/>
          </a:p>
          <a:p>
            <a:pPr marL="457200" marR="0" lvl="0" indent="-457200" algn="l" rtl="0">
              <a:spcBef>
                <a:spcPts val="0"/>
              </a:spcBef>
              <a:spcAft>
                <a:spcPts val="0"/>
              </a:spcAft>
              <a:buClr>
                <a:schemeClr val="accent3"/>
              </a:buClr>
              <a:buSzPts val="3200"/>
              <a:buFont typeface="Arial"/>
              <a:buChar char="•"/>
            </a:pPr>
            <a:r>
              <a:rPr lang="en-US" sz="3200">
                <a:solidFill>
                  <a:schemeClr val="accent3"/>
                </a:solidFill>
                <a:latin typeface="IBM Plex Sans Light"/>
                <a:ea typeface="IBM Plex Sans Light"/>
                <a:cs typeface="IBM Plex Sans Light"/>
                <a:sym typeface="IBM Plex Sans Light"/>
              </a:rPr>
              <a:t>Generate explanatory links to source material in business rules.</a:t>
            </a:r>
            <a:endParaRPr/>
          </a:p>
          <a:p>
            <a:pPr marL="457200" marR="0" lvl="0" indent="-254000" algn="l" rtl="0">
              <a:spcBef>
                <a:spcPts val="0"/>
              </a:spcBef>
              <a:spcAft>
                <a:spcPts val="0"/>
              </a:spcAft>
              <a:buClr>
                <a:schemeClr val="lt1"/>
              </a:buClr>
              <a:buSzPts val="3200"/>
              <a:buFont typeface="Arial"/>
              <a:buNone/>
            </a:pPr>
            <a:endParaRPr sz="3200">
              <a:solidFill>
                <a:schemeClr val="accent3"/>
              </a:solidFill>
              <a:latin typeface="IBM Plex Sans Light"/>
              <a:ea typeface="IBM Plex Sans Light"/>
              <a:cs typeface="IBM Plex Sans Light"/>
              <a:sym typeface="IBM Plex Sans Light"/>
            </a:endParaRPr>
          </a:p>
        </p:txBody>
      </p:sp>
      <p:sp>
        <p:nvSpPr>
          <p:cNvPr id="559" name="Google Shape;559;p9"/>
          <p:cNvSpPr txBox="1"/>
          <p:nvPr/>
        </p:nvSpPr>
        <p:spPr>
          <a:xfrm>
            <a:off x="23541592" y="12938838"/>
            <a:ext cx="624694" cy="6154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2800">
                <a:solidFill>
                  <a:schemeClr val="lt1"/>
                </a:solidFill>
                <a:latin typeface="IBM Plex Sans Light"/>
                <a:ea typeface="IBM Plex Sans Light"/>
                <a:cs typeface="IBM Plex Sans Light"/>
                <a:sym typeface="IBM Plex Sans Light"/>
              </a:rPr>
              <a:t>9</a:t>
            </a:fld>
            <a:endParaRPr sz="2800">
              <a:solidFill>
                <a:schemeClr val="lt1"/>
              </a:solidFill>
              <a:latin typeface="IBM Plex Sans Light"/>
              <a:ea typeface="IBM Plex Sans Light"/>
              <a:cs typeface="IBM Plex Sans Light"/>
              <a:sym typeface="IBM Plex Sans Light"/>
            </a:endParaRPr>
          </a:p>
        </p:txBody>
      </p:sp>
      <p:sp>
        <p:nvSpPr>
          <p:cNvPr id="560" name="Google Shape;560;p9"/>
          <p:cNvSpPr txBox="1"/>
          <p:nvPr/>
        </p:nvSpPr>
        <p:spPr>
          <a:xfrm>
            <a:off x="13005142" y="9314749"/>
            <a:ext cx="4894083" cy="738583"/>
          </a:xfrm>
          <a:prstGeom prst="rect">
            <a:avLst/>
          </a:prstGeom>
          <a:noFill/>
          <a:ln>
            <a:noFill/>
          </a:ln>
        </p:spPr>
        <p:txBody>
          <a:bodyPr spcFirstLastPara="1" wrap="square" lIns="182850" tIns="91400" rIns="182850" bIns="91400" anchor="t" anchorCtr="0">
            <a:spAutoFit/>
          </a:bodyPr>
          <a:lstStyle/>
          <a:p>
            <a:pPr marL="0" marR="0" lvl="0" indent="0" algn="ctr" rtl="0">
              <a:spcBef>
                <a:spcPts val="0"/>
              </a:spcBef>
              <a:spcAft>
                <a:spcPts val="0"/>
              </a:spcAft>
              <a:buNone/>
            </a:pPr>
            <a:r>
              <a:rPr lang="en-US" sz="3600">
                <a:solidFill>
                  <a:schemeClr val="lt1"/>
                </a:solidFill>
                <a:latin typeface="IBM Plex Sans Light"/>
                <a:ea typeface="IBM Plex Sans Light"/>
                <a:cs typeface="IBM Plex Sans Light"/>
                <a:sym typeface="IBM Plex Sans Light"/>
              </a:rPr>
              <a:t>Business Analyst</a:t>
            </a:r>
            <a:endParaRPr sz="4800">
              <a:solidFill>
                <a:schemeClr val="lt1"/>
              </a:solidFill>
              <a:latin typeface="IBM Plex Sans Light"/>
              <a:ea typeface="IBM Plex Sans Light"/>
              <a:cs typeface="IBM Plex Sans Light"/>
              <a:sym typeface="IBM Plex Sans Light"/>
            </a:endParaRPr>
          </a:p>
        </p:txBody>
      </p:sp>
      <p:sp>
        <p:nvSpPr>
          <p:cNvPr id="2" name="Google Shape;533;p9">
            <a:extLst>
              <a:ext uri="{FF2B5EF4-FFF2-40B4-BE49-F238E27FC236}">
                <a16:creationId xmlns:a16="http://schemas.microsoft.com/office/drawing/2014/main" id="{9E67222B-A3E5-F0CA-8E63-37CD2EAB46A9}"/>
              </a:ext>
            </a:extLst>
          </p:cNvPr>
          <p:cNvSpPr txBox="1"/>
          <p:nvPr/>
        </p:nvSpPr>
        <p:spPr>
          <a:xfrm>
            <a:off x="-255886" y="1132267"/>
            <a:ext cx="5722882" cy="738583"/>
          </a:xfrm>
          <a:prstGeom prst="rect">
            <a:avLst/>
          </a:prstGeom>
          <a:noFill/>
          <a:ln>
            <a:noFill/>
          </a:ln>
        </p:spPr>
        <p:txBody>
          <a:bodyPr spcFirstLastPara="1" wrap="square" lIns="182850" tIns="91400" rIns="182850" bIns="91400" anchor="t" anchorCtr="0">
            <a:spAutoFit/>
          </a:bodyPr>
          <a:lstStyle/>
          <a:p>
            <a:pPr marL="0" marR="0" lvl="0" indent="0" algn="ctr" rtl="0">
              <a:spcBef>
                <a:spcPts val="0"/>
              </a:spcBef>
              <a:spcAft>
                <a:spcPts val="0"/>
              </a:spcAft>
              <a:buNone/>
            </a:pPr>
            <a:r>
              <a:rPr lang="en-US" sz="3600" dirty="0">
                <a:solidFill>
                  <a:srgbClr val="000000"/>
                </a:solidFill>
                <a:latin typeface="IBM Plex Sans Light"/>
                <a:ea typeface="IBM Plex Sans Light"/>
                <a:cs typeface="IBM Plex Sans Light"/>
                <a:sym typeface="IBM Plex Sans Light"/>
              </a:rPr>
              <a:t>Athena Wisdom Forge</a:t>
            </a:r>
            <a:endParaRPr sz="3600" dirty="0">
              <a:solidFill>
                <a:srgbClr val="000000"/>
              </a:solidFill>
              <a:latin typeface="IBM Plex Sans Light"/>
              <a:ea typeface="IBM Plex Sans Light"/>
              <a:cs typeface="IBM Plex Sans Light"/>
              <a:sym typeface="IBM Plex Sans Light"/>
            </a:endParaRPr>
          </a:p>
        </p:txBody>
      </p:sp>
    </p:spTree>
  </p:cSld>
  <p:clrMapOvr>
    <a:masterClrMapping/>
  </p:clrMapOvr>
</p:sld>
</file>

<file path=ppt/theme/theme1.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3531</Words>
  <Application>Microsoft Macintosh PowerPoint</Application>
  <PresentationFormat>Custom</PresentationFormat>
  <Paragraphs>358</Paragraphs>
  <Slides>21</Slides>
  <Notes>20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IBM Plex Sans Light</vt:lpstr>
      <vt:lpstr>NTR</vt:lpstr>
      <vt:lpstr>Calibri</vt:lpstr>
      <vt:lpstr>Wingdings</vt:lpstr>
      <vt:lpstr>Noto Sans Symbols</vt:lpstr>
      <vt:lpstr>IBM Plex Sans</vt:lpstr>
      <vt:lpstr>IBM presentation enablement template</vt:lpstr>
      <vt:lpstr>ATHENA DECISION SYSTEMS</vt:lpstr>
      <vt:lpstr>Athena Decision Systems</vt:lpstr>
      <vt:lpstr>PowerPoint Presentation</vt:lpstr>
      <vt:lpstr>Example Customer Service  For Insurance Claims</vt:lpstr>
      <vt:lpstr>Two AI-based approaches, which works best?</vt:lpstr>
      <vt:lpstr>Example Handling Claims Management</vt:lpstr>
      <vt:lpstr>Use cases that empower the business</vt:lpstr>
      <vt:lpstr>Hybrid AI with Business Rules Drives Value</vt:lpstr>
      <vt:lpstr>Formalizing Policy As Business Rules</vt:lpstr>
      <vt:lpstr>The Athena Solution</vt:lpstr>
      <vt:lpstr>Athena Owl Agent Framework</vt:lpstr>
      <vt:lpstr>The World Is Changing Fast. Athena Will Build Your Systems Now.</vt:lpstr>
      <vt:lpstr>Athena Decision Service Project Methodology</vt:lpstr>
      <vt:lpstr>Harley Davis, Founder &amp; CEO</vt:lpstr>
      <vt:lpstr>Let’s take the next steps together:  Discovery workshop Prototype Pilot Your system!  Thank you / Merci / Danke / Gracias!  </vt:lpstr>
      <vt:lpstr>Decision Management With Business Rules</vt:lpstr>
      <vt:lpstr>What is decision management?</vt:lpstr>
      <vt:lpstr>Why decision management?</vt:lpstr>
      <vt:lpstr>IBM Decision management examples Major Credit Card Company</vt:lpstr>
      <vt:lpstr>IBM Decision management examples Large US P&amp;C Insurance carrier </vt:lpstr>
      <vt:lpstr>IBM is a leader in The Forrester Wave™: AI Decisioning Platforms, Q2 2023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Cailey Giorgi</dc:creator>
  <cp:lastModifiedBy>Harley Davis</cp:lastModifiedBy>
  <cp:revision>4</cp:revision>
  <dcterms:created xsi:type="dcterms:W3CDTF">2023-01-13T17:40:38Z</dcterms:created>
  <dcterms:modified xsi:type="dcterms:W3CDTF">2024-07-12T08:13:10Z</dcterms:modified>
</cp:coreProperties>
</file>